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5" r:id="rId2"/>
    <p:sldId id="259" r:id="rId3"/>
    <p:sldId id="276" r:id="rId4"/>
    <p:sldId id="272" r:id="rId5"/>
    <p:sldId id="261" r:id="rId6"/>
    <p:sldId id="273" r:id="rId7"/>
    <p:sldId id="274" r:id="rId8"/>
    <p:sldId id="277" r:id="rId9"/>
    <p:sldId id="269" r:id="rId10"/>
    <p:sldId id="275" r:id="rId11"/>
  </p:sldIdLst>
  <p:sldSz cx="10693400" cy="7556500"/>
  <p:notesSz cx="10693400" cy="75565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00518E"/>
    <a:srgbClr val="0065B0"/>
    <a:srgbClr val="FFFFFF"/>
    <a:srgbClr val="005392"/>
    <a:srgbClr val="E46C0A"/>
    <a:srgbClr val="FA7D00"/>
    <a:srgbClr val="FF8A15"/>
    <a:srgbClr val="E3E0CF"/>
    <a:srgbClr val="D4CF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6" y="5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8803" y="1707551"/>
            <a:ext cx="9515792" cy="1072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50131" y="4381527"/>
            <a:ext cx="8593136" cy="980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0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770737"/>
            <a:ext cx="10693400" cy="60150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6769" y="2956137"/>
            <a:ext cx="5199860" cy="2351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16049"/>
            <a:ext cx="5659755" cy="5981453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12" y="6015025"/>
                </a:moveTo>
                <a:lnTo>
                  <a:pt x="3967213" y="6012612"/>
                </a:lnTo>
                <a:lnTo>
                  <a:pt x="3956939" y="6011951"/>
                </a:lnTo>
                <a:lnTo>
                  <a:pt x="3947858" y="6015025"/>
                </a:lnTo>
                <a:lnTo>
                  <a:pt x="3971912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40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36" y="5168900"/>
                </a:lnTo>
                <a:lnTo>
                  <a:pt x="5558726" y="5156200"/>
                </a:lnTo>
                <a:lnTo>
                  <a:pt x="5554497" y="5118100"/>
                </a:lnTo>
                <a:lnTo>
                  <a:pt x="5548769" y="5067300"/>
                </a:lnTo>
                <a:lnTo>
                  <a:pt x="5540514" y="5003800"/>
                </a:lnTo>
                <a:lnTo>
                  <a:pt x="5537212" y="4978400"/>
                </a:lnTo>
                <a:lnTo>
                  <a:pt x="5531472" y="4927600"/>
                </a:lnTo>
                <a:lnTo>
                  <a:pt x="5525833" y="4876800"/>
                </a:lnTo>
                <a:lnTo>
                  <a:pt x="5524449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739" y="4724400"/>
                </a:lnTo>
                <a:lnTo>
                  <a:pt x="5501779" y="465574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83" y="5803900"/>
                </a:lnTo>
                <a:lnTo>
                  <a:pt x="5349379" y="5778500"/>
                </a:lnTo>
                <a:lnTo>
                  <a:pt x="5350243" y="5765800"/>
                </a:lnTo>
                <a:lnTo>
                  <a:pt x="5353228" y="5765800"/>
                </a:lnTo>
                <a:lnTo>
                  <a:pt x="5358917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90" y="5740400"/>
                </a:lnTo>
                <a:lnTo>
                  <a:pt x="5493982" y="5778500"/>
                </a:lnTo>
                <a:lnTo>
                  <a:pt x="5496903" y="5803900"/>
                </a:lnTo>
                <a:lnTo>
                  <a:pt x="5498668" y="5842000"/>
                </a:lnTo>
                <a:lnTo>
                  <a:pt x="5501779" y="5880100"/>
                </a:lnTo>
                <a:lnTo>
                  <a:pt x="5501779" y="4655744"/>
                </a:lnTo>
                <a:lnTo>
                  <a:pt x="5494579" y="4584700"/>
                </a:lnTo>
                <a:lnTo>
                  <a:pt x="5492851" y="4572000"/>
                </a:lnTo>
                <a:lnTo>
                  <a:pt x="5489422" y="4546600"/>
                </a:lnTo>
                <a:lnTo>
                  <a:pt x="5488622" y="4533900"/>
                </a:lnTo>
                <a:lnTo>
                  <a:pt x="5487632" y="4508500"/>
                </a:lnTo>
                <a:lnTo>
                  <a:pt x="5483923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64" y="5600700"/>
                </a:lnTo>
                <a:lnTo>
                  <a:pt x="5343499" y="5600700"/>
                </a:lnTo>
                <a:lnTo>
                  <a:pt x="5335448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17" y="5461000"/>
                </a:lnTo>
                <a:lnTo>
                  <a:pt x="5381295" y="5448300"/>
                </a:lnTo>
                <a:lnTo>
                  <a:pt x="5450040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63" y="5295900"/>
                </a:lnTo>
                <a:lnTo>
                  <a:pt x="5297881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30" y="5003800"/>
                </a:lnTo>
                <a:lnTo>
                  <a:pt x="5259794" y="5003800"/>
                </a:lnTo>
                <a:lnTo>
                  <a:pt x="5256936" y="4991100"/>
                </a:lnTo>
                <a:lnTo>
                  <a:pt x="5254447" y="4978400"/>
                </a:lnTo>
                <a:lnTo>
                  <a:pt x="5252542" y="4965700"/>
                </a:lnTo>
                <a:lnTo>
                  <a:pt x="5249469" y="4940300"/>
                </a:lnTo>
                <a:lnTo>
                  <a:pt x="5247919" y="4914900"/>
                </a:lnTo>
                <a:lnTo>
                  <a:pt x="5246395" y="4902200"/>
                </a:lnTo>
                <a:lnTo>
                  <a:pt x="5247284" y="4889500"/>
                </a:lnTo>
                <a:lnTo>
                  <a:pt x="5250510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3448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221" y="4711700"/>
                </a:lnTo>
                <a:lnTo>
                  <a:pt x="5246395" y="4724400"/>
                </a:lnTo>
                <a:lnTo>
                  <a:pt x="5236718" y="4724400"/>
                </a:lnTo>
                <a:lnTo>
                  <a:pt x="5229377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18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51" y="3416300"/>
                </a:lnTo>
                <a:lnTo>
                  <a:pt x="5349710" y="3390900"/>
                </a:lnTo>
                <a:lnTo>
                  <a:pt x="5339372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82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32" y="4279900"/>
                </a:lnTo>
                <a:lnTo>
                  <a:pt x="5266779" y="4279900"/>
                </a:lnTo>
                <a:lnTo>
                  <a:pt x="5289651" y="4267200"/>
                </a:lnTo>
                <a:lnTo>
                  <a:pt x="5301983" y="4279900"/>
                </a:lnTo>
                <a:lnTo>
                  <a:pt x="5311254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66" y="2946311"/>
                </a:lnTo>
                <a:lnTo>
                  <a:pt x="5293766" y="4102100"/>
                </a:lnTo>
                <a:lnTo>
                  <a:pt x="5285537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612" y="4114800"/>
                </a:lnTo>
                <a:lnTo>
                  <a:pt x="5151640" y="4114800"/>
                </a:lnTo>
                <a:lnTo>
                  <a:pt x="5148567" y="4089400"/>
                </a:lnTo>
                <a:lnTo>
                  <a:pt x="5145710" y="4064000"/>
                </a:lnTo>
                <a:lnTo>
                  <a:pt x="5143220" y="4038600"/>
                </a:lnTo>
                <a:lnTo>
                  <a:pt x="5141315" y="4013200"/>
                </a:lnTo>
                <a:lnTo>
                  <a:pt x="5144414" y="4000500"/>
                </a:lnTo>
                <a:lnTo>
                  <a:pt x="5150586" y="4000500"/>
                </a:lnTo>
                <a:lnTo>
                  <a:pt x="5159870" y="3987800"/>
                </a:lnTo>
                <a:lnTo>
                  <a:pt x="5229364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84470" y="4025900"/>
                </a:lnTo>
                <a:lnTo>
                  <a:pt x="5293766" y="4102100"/>
                </a:lnTo>
                <a:lnTo>
                  <a:pt x="5293766" y="2946311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1986" y="2743200"/>
                </a:lnTo>
                <a:lnTo>
                  <a:pt x="5265915" y="2692400"/>
                </a:lnTo>
                <a:lnTo>
                  <a:pt x="5258740" y="2640622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89" y="3721100"/>
                </a:lnTo>
                <a:lnTo>
                  <a:pt x="5109388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78" y="3683000"/>
                </a:lnTo>
                <a:lnTo>
                  <a:pt x="5240718" y="3695700"/>
                </a:lnTo>
                <a:lnTo>
                  <a:pt x="5245735" y="3695700"/>
                </a:lnTo>
                <a:lnTo>
                  <a:pt x="5248427" y="3708400"/>
                </a:lnTo>
                <a:lnTo>
                  <a:pt x="5251196" y="3733800"/>
                </a:lnTo>
                <a:lnTo>
                  <a:pt x="5253583" y="3759200"/>
                </a:lnTo>
                <a:lnTo>
                  <a:pt x="5255971" y="3797300"/>
                </a:lnTo>
                <a:lnTo>
                  <a:pt x="5258740" y="3822700"/>
                </a:lnTo>
                <a:lnTo>
                  <a:pt x="5258740" y="2640622"/>
                </a:lnTo>
                <a:lnTo>
                  <a:pt x="5253596" y="2603500"/>
                </a:lnTo>
                <a:lnTo>
                  <a:pt x="5247525" y="2552700"/>
                </a:lnTo>
                <a:lnTo>
                  <a:pt x="5243119" y="2514600"/>
                </a:lnTo>
                <a:lnTo>
                  <a:pt x="5241658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42" y="3543300"/>
                </a:lnTo>
                <a:lnTo>
                  <a:pt x="5083010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56" y="3416300"/>
                </a:lnTo>
                <a:lnTo>
                  <a:pt x="5084889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38" y="3390900"/>
                </a:lnTo>
                <a:lnTo>
                  <a:pt x="5201818" y="3403600"/>
                </a:lnTo>
                <a:lnTo>
                  <a:pt x="5208232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30" y="2209800"/>
                </a:lnTo>
                <a:lnTo>
                  <a:pt x="5208003" y="2197100"/>
                </a:lnTo>
                <a:lnTo>
                  <a:pt x="5206682" y="2184400"/>
                </a:lnTo>
                <a:lnTo>
                  <a:pt x="5205158" y="2171700"/>
                </a:lnTo>
                <a:lnTo>
                  <a:pt x="5188953" y="2171700"/>
                </a:lnTo>
                <a:lnTo>
                  <a:pt x="5186934" y="2169020"/>
                </a:lnTo>
                <a:lnTo>
                  <a:pt x="5186934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51" y="3251200"/>
                </a:lnTo>
                <a:lnTo>
                  <a:pt x="5052695" y="3238500"/>
                </a:lnTo>
                <a:lnTo>
                  <a:pt x="5048643" y="3225800"/>
                </a:lnTo>
                <a:lnTo>
                  <a:pt x="5044376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601" y="3124200"/>
                </a:lnTo>
                <a:lnTo>
                  <a:pt x="5048720" y="3111500"/>
                </a:lnTo>
                <a:lnTo>
                  <a:pt x="5098059" y="3111500"/>
                </a:lnTo>
                <a:lnTo>
                  <a:pt x="5104257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60" y="3162300"/>
                </a:lnTo>
                <a:lnTo>
                  <a:pt x="5184737" y="3187700"/>
                </a:lnTo>
                <a:lnTo>
                  <a:pt x="5186654" y="3213100"/>
                </a:lnTo>
                <a:lnTo>
                  <a:pt x="5186934" y="3225800"/>
                </a:lnTo>
                <a:lnTo>
                  <a:pt x="5186934" y="2169020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640" y="1718233"/>
                </a:lnTo>
                <a:lnTo>
                  <a:pt x="5151640" y="2908300"/>
                </a:lnTo>
                <a:lnTo>
                  <a:pt x="5151640" y="2933700"/>
                </a:lnTo>
                <a:lnTo>
                  <a:pt x="5122989" y="2946400"/>
                </a:lnTo>
                <a:lnTo>
                  <a:pt x="5095494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52" y="2870200"/>
                </a:lnTo>
                <a:lnTo>
                  <a:pt x="5001272" y="2844800"/>
                </a:lnTo>
                <a:lnTo>
                  <a:pt x="5001323" y="2832100"/>
                </a:lnTo>
                <a:lnTo>
                  <a:pt x="5004854" y="2819400"/>
                </a:lnTo>
                <a:lnTo>
                  <a:pt x="5045532" y="2819400"/>
                </a:lnTo>
                <a:lnTo>
                  <a:pt x="5067160" y="2806700"/>
                </a:lnTo>
                <a:lnTo>
                  <a:pt x="5131003" y="2806700"/>
                </a:lnTo>
                <a:lnTo>
                  <a:pt x="5135905" y="2819400"/>
                </a:lnTo>
                <a:lnTo>
                  <a:pt x="5139283" y="2832100"/>
                </a:lnTo>
                <a:lnTo>
                  <a:pt x="5151640" y="2908300"/>
                </a:lnTo>
                <a:lnTo>
                  <a:pt x="5151640" y="1718233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59"/>
                </a:lnTo>
                <a:lnTo>
                  <a:pt x="5118646" y="2641600"/>
                </a:lnTo>
                <a:lnTo>
                  <a:pt x="5088115" y="2654300"/>
                </a:lnTo>
                <a:lnTo>
                  <a:pt x="5048885" y="2654300"/>
                </a:lnTo>
                <a:lnTo>
                  <a:pt x="5010035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707" y="2514600"/>
                </a:lnTo>
                <a:lnTo>
                  <a:pt x="5102187" y="2514600"/>
                </a:lnTo>
                <a:lnTo>
                  <a:pt x="5107648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59"/>
                </a:lnTo>
                <a:lnTo>
                  <a:pt x="5107660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205" y="2362200"/>
                </a:lnTo>
                <a:lnTo>
                  <a:pt x="4949774" y="2362200"/>
                </a:lnTo>
                <a:lnTo>
                  <a:pt x="4944072" y="2349500"/>
                </a:lnTo>
                <a:lnTo>
                  <a:pt x="4939716" y="2336800"/>
                </a:lnTo>
                <a:lnTo>
                  <a:pt x="4937290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27" y="1587500"/>
                </a:lnTo>
                <a:lnTo>
                  <a:pt x="5048402" y="1587500"/>
                </a:lnTo>
                <a:lnTo>
                  <a:pt x="5048402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58" y="2070100"/>
                </a:lnTo>
                <a:lnTo>
                  <a:pt x="4910633" y="2057400"/>
                </a:lnTo>
                <a:lnTo>
                  <a:pt x="4907851" y="2032000"/>
                </a:lnTo>
                <a:lnTo>
                  <a:pt x="4903089" y="1993900"/>
                </a:lnTo>
                <a:lnTo>
                  <a:pt x="4900320" y="1968500"/>
                </a:lnTo>
                <a:lnTo>
                  <a:pt x="4900168" y="1955800"/>
                </a:lnTo>
                <a:lnTo>
                  <a:pt x="4903673" y="1943100"/>
                </a:lnTo>
                <a:lnTo>
                  <a:pt x="4912207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99" y="1993900"/>
                </a:lnTo>
                <a:lnTo>
                  <a:pt x="5048402" y="2032000"/>
                </a:lnTo>
                <a:lnTo>
                  <a:pt x="5048402" y="1587500"/>
                </a:lnTo>
                <a:lnTo>
                  <a:pt x="5044529" y="1587500"/>
                </a:lnTo>
                <a:lnTo>
                  <a:pt x="5051717" y="1574800"/>
                </a:lnTo>
                <a:lnTo>
                  <a:pt x="5069979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69" y="1422400"/>
                </a:lnTo>
                <a:lnTo>
                  <a:pt x="5108905" y="1371600"/>
                </a:lnTo>
                <a:lnTo>
                  <a:pt x="5104257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57" y="914400"/>
                </a:lnTo>
                <a:lnTo>
                  <a:pt x="5051717" y="914400"/>
                </a:lnTo>
                <a:lnTo>
                  <a:pt x="5051450" y="901700"/>
                </a:lnTo>
                <a:lnTo>
                  <a:pt x="5052758" y="889000"/>
                </a:lnTo>
                <a:lnTo>
                  <a:pt x="5057381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100" y="723900"/>
                </a:lnTo>
                <a:lnTo>
                  <a:pt x="5061001" y="723900"/>
                </a:lnTo>
                <a:lnTo>
                  <a:pt x="5054155" y="711200"/>
                </a:lnTo>
                <a:lnTo>
                  <a:pt x="5047716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72" y="698500"/>
                </a:lnTo>
                <a:lnTo>
                  <a:pt x="5013972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69" y="1663700"/>
                </a:lnTo>
                <a:lnTo>
                  <a:pt x="4862461" y="1663700"/>
                </a:lnTo>
                <a:lnTo>
                  <a:pt x="4867834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38" y="1663700"/>
                </a:lnTo>
                <a:lnTo>
                  <a:pt x="5010264" y="1701800"/>
                </a:lnTo>
                <a:lnTo>
                  <a:pt x="5013972" y="1727200"/>
                </a:lnTo>
                <a:lnTo>
                  <a:pt x="5013972" y="698500"/>
                </a:lnTo>
                <a:lnTo>
                  <a:pt x="4990947" y="698500"/>
                </a:lnTo>
                <a:lnTo>
                  <a:pt x="4995494" y="685800"/>
                </a:lnTo>
                <a:lnTo>
                  <a:pt x="5004092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22" y="584200"/>
                </a:lnTo>
                <a:lnTo>
                  <a:pt x="5003000" y="469900"/>
                </a:lnTo>
                <a:lnTo>
                  <a:pt x="5001539" y="457200"/>
                </a:lnTo>
                <a:lnTo>
                  <a:pt x="4997158" y="419100"/>
                </a:lnTo>
                <a:lnTo>
                  <a:pt x="4996154" y="406400"/>
                </a:lnTo>
                <a:lnTo>
                  <a:pt x="4993792" y="393700"/>
                </a:lnTo>
                <a:lnTo>
                  <a:pt x="4991049" y="393700"/>
                </a:lnTo>
                <a:lnTo>
                  <a:pt x="4988915" y="381000"/>
                </a:lnTo>
                <a:lnTo>
                  <a:pt x="4983111" y="317500"/>
                </a:lnTo>
                <a:lnTo>
                  <a:pt x="4982718" y="313194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68" y="1485900"/>
                </a:lnTo>
                <a:lnTo>
                  <a:pt x="4842281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800" y="1358900"/>
                </a:lnTo>
                <a:lnTo>
                  <a:pt x="4835169" y="1358900"/>
                </a:lnTo>
                <a:lnTo>
                  <a:pt x="4842662" y="1346200"/>
                </a:lnTo>
                <a:lnTo>
                  <a:pt x="4909070" y="1346200"/>
                </a:lnTo>
                <a:lnTo>
                  <a:pt x="4943449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194"/>
                </a:lnTo>
                <a:lnTo>
                  <a:pt x="4970361" y="177800"/>
                </a:lnTo>
                <a:lnTo>
                  <a:pt x="4969243" y="165100"/>
                </a:lnTo>
                <a:lnTo>
                  <a:pt x="4968125" y="152400"/>
                </a:lnTo>
                <a:lnTo>
                  <a:pt x="4964950" y="139700"/>
                </a:lnTo>
                <a:lnTo>
                  <a:pt x="4961382" y="127000"/>
                </a:lnTo>
                <a:lnTo>
                  <a:pt x="4958016" y="114300"/>
                </a:lnTo>
                <a:lnTo>
                  <a:pt x="4956454" y="101600"/>
                </a:lnTo>
                <a:lnTo>
                  <a:pt x="4955921" y="99415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72" y="1193800"/>
                </a:lnTo>
                <a:lnTo>
                  <a:pt x="4803953" y="1181100"/>
                </a:lnTo>
                <a:lnTo>
                  <a:pt x="4801438" y="1168400"/>
                </a:lnTo>
                <a:lnTo>
                  <a:pt x="4799406" y="1155700"/>
                </a:lnTo>
                <a:lnTo>
                  <a:pt x="4799406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58" y="1117600"/>
                </a:lnTo>
                <a:lnTo>
                  <a:pt x="4793996" y="1104900"/>
                </a:lnTo>
                <a:lnTo>
                  <a:pt x="4793577" y="1092200"/>
                </a:lnTo>
                <a:lnTo>
                  <a:pt x="4795291" y="1079500"/>
                </a:lnTo>
                <a:lnTo>
                  <a:pt x="4795926" y="1066800"/>
                </a:lnTo>
                <a:lnTo>
                  <a:pt x="4798873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95" y="1041400"/>
                </a:lnTo>
                <a:lnTo>
                  <a:pt x="4946307" y="1041400"/>
                </a:lnTo>
                <a:lnTo>
                  <a:pt x="4949774" y="1066800"/>
                </a:lnTo>
                <a:lnTo>
                  <a:pt x="4951298" y="1079500"/>
                </a:lnTo>
                <a:lnTo>
                  <a:pt x="4955921" y="1155700"/>
                </a:lnTo>
                <a:lnTo>
                  <a:pt x="4955921" y="99415"/>
                </a:lnTo>
                <a:lnTo>
                  <a:pt x="4953355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62" y="901700"/>
                </a:lnTo>
                <a:lnTo>
                  <a:pt x="4781499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29" y="812800"/>
                </a:lnTo>
                <a:lnTo>
                  <a:pt x="4756150" y="787400"/>
                </a:lnTo>
                <a:lnTo>
                  <a:pt x="4756264" y="774700"/>
                </a:lnTo>
                <a:lnTo>
                  <a:pt x="4760252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91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5019" y="596900"/>
                </a:lnTo>
                <a:lnTo>
                  <a:pt x="4756150" y="609600"/>
                </a:lnTo>
                <a:lnTo>
                  <a:pt x="4740935" y="609600"/>
                </a:lnTo>
                <a:lnTo>
                  <a:pt x="4736135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90" y="0"/>
                </a:lnTo>
                <a:lnTo>
                  <a:pt x="4846790" y="292100"/>
                </a:lnTo>
                <a:lnTo>
                  <a:pt x="4784966" y="317500"/>
                </a:lnTo>
                <a:lnTo>
                  <a:pt x="4711446" y="317500"/>
                </a:lnTo>
                <a:lnTo>
                  <a:pt x="4703610" y="304800"/>
                </a:lnTo>
                <a:lnTo>
                  <a:pt x="4698847" y="304800"/>
                </a:lnTo>
                <a:lnTo>
                  <a:pt x="4696422" y="292100"/>
                </a:lnTo>
                <a:lnTo>
                  <a:pt x="4694504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79" y="228600"/>
                </a:lnTo>
                <a:lnTo>
                  <a:pt x="4846790" y="292100"/>
                </a:lnTo>
                <a:lnTo>
                  <a:pt x="4846790" y="0"/>
                </a:lnTo>
                <a:lnTo>
                  <a:pt x="4801184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35" y="12700"/>
                </a:lnTo>
                <a:lnTo>
                  <a:pt x="4661395" y="0"/>
                </a:lnTo>
                <a:lnTo>
                  <a:pt x="4516983" y="0"/>
                </a:lnTo>
                <a:lnTo>
                  <a:pt x="445528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89" y="6007100"/>
                </a:lnTo>
                <a:lnTo>
                  <a:pt x="217309" y="6007341"/>
                </a:lnTo>
                <a:lnTo>
                  <a:pt x="213347" y="6015025"/>
                </a:lnTo>
                <a:lnTo>
                  <a:pt x="261912" y="6015025"/>
                </a:lnTo>
                <a:lnTo>
                  <a:pt x="260311" y="6010300"/>
                </a:lnTo>
                <a:lnTo>
                  <a:pt x="257581" y="6007100"/>
                </a:lnTo>
                <a:lnTo>
                  <a:pt x="441845" y="6007100"/>
                </a:lnTo>
                <a:lnTo>
                  <a:pt x="447243" y="6013005"/>
                </a:lnTo>
                <a:lnTo>
                  <a:pt x="451231" y="6015025"/>
                </a:lnTo>
                <a:lnTo>
                  <a:pt x="474764" y="6015025"/>
                </a:lnTo>
                <a:lnTo>
                  <a:pt x="475424" y="6014809"/>
                </a:lnTo>
                <a:lnTo>
                  <a:pt x="483019" y="6008370"/>
                </a:lnTo>
                <a:lnTo>
                  <a:pt x="483666" y="6007100"/>
                </a:lnTo>
                <a:lnTo>
                  <a:pt x="2086686" y="6007100"/>
                </a:lnTo>
                <a:lnTo>
                  <a:pt x="2083130" y="6014034"/>
                </a:lnTo>
                <a:lnTo>
                  <a:pt x="2083066" y="6015025"/>
                </a:lnTo>
                <a:lnTo>
                  <a:pt x="2132927" y="6015025"/>
                </a:lnTo>
                <a:lnTo>
                  <a:pt x="2130628" y="6008243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53"/>
                </a:lnTo>
                <a:lnTo>
                  <a:pt x="2305329" y="6015025"/>
                </a:lnTo>
                <a:lnTo>
                  <a:pt x="2347976" y="6015025"/>
                </a:lnTo>
                <a:lnTo>
                  <a:pt x="2351671" y="6007862"/>
                </a:lnTo>
                <a:lnTo>
                  <a:pt x="2351709" y="6007100"/>
                </a:lnTo>
                <a:lnTo>
                  <a:pt x="4163326" y="6007100"/>
                </a:lnTo>
                <a:lnTo>
                  <a:pt x="4162920" y="6014034"/>
                </a:lnTo>
                <a:lnTo>
                  <a:pt x="4163263" y="6015025"/>
                </a:lnTo>
                <a:lnTo>
                  <a:pt x="4213949" y="6015025"/>
                </a:lnTo>
                <a:lnTo>
                  <a:pt x="4214419" y="6007836"/>
                </a:lnTo>
                <a:lnTo>
                  <a:pt x="4214165" y="6007100"/>
                </a:lnTo>
                <a:lnTo>
                  <a:pt x="4405731" y="6007100"/>
                </a:lnTo>
                <a:lnTo>
                  <a:pt x="4405960" y="6007214"/>
                </a:lnTo>
                <a:lnTo>
                  <a:pt x="4416272" y="6007836"/>
                </a:lnTo>
                <a:lnTo>
                  <a:pt x="4418457" y="6007100"/>
                </a:lnTo>
                <a:lnTo>
                  <a:pt x="5263248" y="6007100"/>
                </a:lnTo>
                <a:lnTo>
                  <a:pt x="5551233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491" y="5753115"/>
            <a:ext cx="2370717" cy="16633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AE96D04-9306-421C-8D0A-13687763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4BF996-509B-4CE0-A5A7-6CD5444030DD}"/>
              </a:ext>
            </a:extLst>
          </p:cNvPr>
          <p:cNvSpPr txBox="1"/>
          <p:nvPr/>
        </p:nvSpPr>
        <p:spPr>
          <a:xfrm>
            <a:off x="592930" y="2890793"/>
            <a:ext cx="381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</a:t>
            </a:r>
            <a:r>
              <a:rPr lang="ru-RU" sz="3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Спортивный чемпионат </a:t>
            </a:r>
          </a:p>
          <a:p>
            <a:pPr algn="ctr"/>
            <a:r>
              <a:rPr lang="ru-RU" sz="3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КОСМОБОЛУ 5+ «Школы Росатома» - Путешествие к созвездию Л</a:t>
            </a:r>
            <a:endParaRPr lang="ru-RU" sz="3000" b="1" dirty="0">
              <a:solidFill>
                <a:schemeClr val="bg1"/>
              </a:solidFill>
            </a:endParaRP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1CE1C73-09E5-47D2-93E8-6EF088CB03CF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7099035" y="4460600"/>
            <a:ext cx="340430" cy="82471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41E0B5B-2F79-48A3-83F7-B124E4FEE6E8}"/>
              </a:ext>
            </a:extLst>
          </p:cNvPr>
          <p:cNvCxnSpPr>
            <a:cxnSpLocks/>
            <a:stCxn id="26" idx="2"/>
            <a:endCxn id="33" idx="0"/>
          </p:cNvCxnSpPr>
          <p:nvPr/>
        </p:nvCxnSpPr>
        <p:spPr>
          <a:xfrm flipH="1">
            <a:off x="7439465" y="3204207"/>
            <a:ext cx="73445" cy="38333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CE4CA7D7-DFAC-4196-A448-A4B284234F28}"/>
              </a:ext>
            </a:extLst>
          </p:cNvPr>
          <p:cNvGrpSpPr/>
          <p:nvPr/>
        </p:nvGrpSpPr>
        <p:grpSpPr>
          <a:xfrm>
            <a:off x="5691088" y="2157097"/>
            <a:ext cx="4516126" cy="3973121"/>
            <a:chOff x="5378614" y="2175984"/>
            <a:chExt cx="4622803" cy="3429134"/>
          </a:xfrm>
        </p:grpSpPr>
        <p:pic>
          <p:nvPicPr>
            <p:cNvPr id="24" name="object 12">
              <a:extLst>
                <a:ext uri="{FF2B5EF4-FFF2-40B4-BE49-F238E27FC236}">
                  <a16:creationId xmlns:a16="http://schemas.microsoft.com/office/drawing/2014/main" id="{6B43DB8E-9B1B-4B10-ADA0-353E90F3EC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1307" y="4851598"/>
              <a:ext cx="826362" cy="753520"/>
            </a:xfrm>
            <a:prstGeom prst="rect">
              <a:avLst/>
            </a:prstGeom>
          </p:spPr>
        </p:pic>
        <p:pic>
          <p:nvPicPr>
            <p:cNvPr id="26" name="object 12">
              <a:extLst>
                <a:ext uri="{FF2B5EF4-FFF2-40B4-BE49-F238E27FC236}">
                  <a16:creationId xmlns:a16="http://schemas.microsoft.com/office/drawing/2014/main" id="{4B0C6FC4-53F6-4DB4-9E93-A858830960F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6899" y="2500976"/>
              <a:ext cx="593141" cy="578751"/>
            </a:xfrm>
            <a:prstGeom prst="rect">
              <a:avLst/>
            </a:prstGeom>
          </p:spPr>
        </p:pic>
        <p:pic>
          <p:nvPicPr>
            <p:cNvPr id="28" name="object 12">
              <a:extLst>
                <a:ext uri="{FF2B5EF4-FFF2-40B4-BE49-F238E27FC236}">
                  <a16:creationId xmlns:a16="http://schemas.microsoft.com/office/drawing/2014/main" id="{A780C2E7-ED96-4A45-993A-51E1696F17D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08276" y="4840870"/>
              <a:ext cx="593141" cy="578751"/>
            </a:xfrm>
            <a:prstGeom prst="rect">
              <a:avLst/>
            </a:prstGeom>
          </p:spPr>
        </p:pic>
        <p:pic>
          <p:nvPicPr>
            <p:cNvPr id="29" name="object 12">
              <a:extLst>
                <a:ext uri="{FF2B5EF4-FFF2-40B4-BE49-F238E27FC236}">
                  <a16:creationId xmlns:a16="http://schemas.microsoft.com/office/drawing/2014/main" id="{FF82D1CA-E2D7-4AD5-81AF-86760983E07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98" y="2175984"/>
              <a:ext cx="850802" cy="903743"/>
            </a:xfrm>
            <a:prstGeom prst="rect">
              <a:avLst/>
            </a:prstGeom>
          </p:spPr>
        </p:pic>
        <p:pic>
          <p:nvPicPr>
            <p:cNvPr id="33" name="object 12">
              <a:extLst>
                <a:ext uri="{FF2B5EF4-FFF2-40B4-BE49-F238E27FC236}">
                  <a16:creationId xmlns:a16="http://schemas.microsoft.com/office/drawing/2014/main" id="{1BD6A25F-7DD2-4662-B599-56719E797B0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9818" y="3410579"/>
              <a:ext cx="696945" cy="753520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id="{E519272B-4981-4669-8729-7BECD45814D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3863" y="3403065"/>
              <a:ext cx="1061861" cy="1055165"/>
            </a:xfrm>
            <a:prstGeom prst="rect">
              <a:avLst/>
            </a:prstGeom>
          </p:spPr>
        </p:pic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3B37C053-1EE7-4F9F-9CD1-3AA6C8AE0FF6}"/>
                </a:ext>
              </a:extLst>
            </p:cNvPr>
            <p:cNvCxnSpPr>
              <a:cxnSpLocks/>
              <a:stCxn id="29" idx="1"/>
              <a:endCxn id="26" idx="3"/>
            </p:cNvCxnSpPr>
            <p:nvPr/>
          </p:nvCxnSpPr>
          <p:spPr>
            <a:xfrm flipH="1">
              <a:off x="7540040" y="2627856"/>
              <a:ext cx="537258" cy="162496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D3266E6F-6DE4-4007-872C-1DF834AE82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9042" y="2963710"/>
              <a:ext cx="179058" cy="498657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53" name="object 12">
              <a:extLst>
                <a:ext uri="{FF2B5EF4-FFF2-40B4-BE49-F238E27FC236}">
                  <a16:creationId xmlns:a16="http://schemas.microsoft.com/office/drawing/2014/main" id="{208BC0C6-A04B-40D7-91D0-BA5E92CF2D5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8614" y="4875899"/>
              <a:ext cx="593141" cy="578751"/>
            </a:xfrm>
            <a:prstGeom prst="rect">
              <a:avLst/>
            </a:prstGeom>
          </p:spPr>
        </p:pic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946FC09B-2859-4741-AB7F-AC74B1975289}"/>
                </a:ext>
              </a:extLst>
            </p:cNvPr>
            <p:cNvCxnSpPr>
              <a:cxnSpLocks/>
              <a:stCxn id="24" idx="1"/>
              <a:endCxn id="53" idx="3"/>
            </p:cNvCxnSpPr>
            <p:nvPr/>
          </p:nvCxnSpPr>
          <p:spPr>
            <a:xfrm flipH="1" flipV="1">
              <a:off x="5971755" y="5165275"/>
              <a:ext cx="269552" cy="6308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EA7D4E77-FAD0-4138-B26A-5BBB1DCBB8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07509" y="4313555"/>
              <a:ext cx="179058" cy="498657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90FFF9A-307F-4E89-8B14-3EC65AD5D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00" y="78317"/>
            <a:ext cx="4096069" cy="2949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44286" y="319902"/>
            <a:ext cx="7272335" cy="7039747"/>
            <a:chOff x="4139310" y="1149451"/>
            <a:chExt cx="6554470" cy="5636895"/>
          </a:xfrm>
        </p:grpSpPr>
        <p:sp>
          <p:nvSpPr>
            <p:cNvPr id="3" name="object 3"/>
            <p:cNvSpPr/>
            <p:nvPr/>
          </p:nvSpPr>
          <p:spPr>
            <a:xfrm>
              <a:off x="4139311" y="1288008"/>
              <a:ext cx="6554470" cy="5497830"/>
            </a:xfrm>
            <a:custGeom>
              <a:avLst/>
              <a:gdLst/>
              <a:ahLst/>
              <a:cxnLst/>
              <a:rect l="l" t="t" r="r" b="b"/>
              <a:pathLst>
                <a:path w="6554470" h="5497830">
                  <a:moveTo>
                    <a:pt x="6554089" y="81114"/>
                  </a:moveTo>
                  <a:lnTo>
                    <a:pt x="6549022" y="56705"/>
                  </a:lnTo>
                  <a:lnTo>
                    <a:pt x="6542887" y="28359"/>
                  </a:lnTo>
                  <a:lnTo>
                    <a:pt x="6536626" y="0"/>
                  </a:lnTo>
                  <a:lnTo>
                    <a:pt x="106311" y="585038"/>
                  </a:lnTo>
                  <a:lnTo>
                    <a:pt x="4216" y="592035"/>
                  </a:lnTo>
                  <a:lnTo>
                    <a:pt x="4216" y="594817"/>
                  </a:lnTo>
                  <a:lnTo>
                    <a:pt x="0" y="594817"/>
                  </a:lnTo>
                  <a:lnTo>
                    <a:pt x="1866" y="607428"/>
                  </a:lnTo>
                  <a:lnTo>
                    <a:pt x="5105" y="632637"/>
                  </a:lnTo>
                  <a:lnTo>
                    <a:pt x="6985" y="645223"/>
                  </a:lnTo>
                  <a:lnTo>
                    <a:pt x="46126" y="1364602"/>
                  </a:lnTo>
                  <a:lnTo>
                    <a:pt x="41960" y="1347838"/>
                  </a:lnTo>
                  <a:lnTo>
                    <a:pt x="44869" y="1399400"/>
                  </a:lnTo>
                  <a:lnTo>
                    <a:pt x="47929" y="1450568"/>
                  </a:lnTo>
                  <a:lnTo>
                    <a:pt x="54190" y="1552067"/>
                  </a:lnTo>
                  <a:lnTo>
                    <a:pt x="57238" y="1602549"/>
                  </a:lnTo>
                  <a:lnTo>
                    <a:pt x="60121" y="1652930"/>
                  </a:lnTo>
                  <a:lnTo>
                    <a:pt x="83934" y="2117623"/>
                  </a:lnTo>
                  <a:lnTo>
                    <a:pt x="93713" y="2210003"/>
                  </a:lnTo>
                  <a:lnTo>
                    <a:pt x="96227" y="2260231"/>
                  </a:lnTo>
                  <a:lnTo>
                    <a:pt x="98818" y="2310269"/>
                  </a:lnTo>
                  <a:lnTo>
                    <a:pt x="101549" y="2360244"/>
                  </a:lnTo>
                  <a:lnTo>
                    <a:pt x="104482" y="2410282"/>
                  </a:lnTo>
                  <a:lnTo>
                    <a:pt x="107696" y="2460523"/>
                  </a:lnTo>
                  <a:lnTo>
                    <a:pt x="110896" y="2510396"/>
                  </a:lnTo>
                  <a:lnTo>
                    <a:pt x="114033" y="2560180"/>
                  </a:lnTo>
                  <a:lnTo>
                    <a:pt x="117106" y="2609900"/>
                  </a:lnTo>
                  <a:lnTo>
                    <a:pt x="126225" y="2758998"/>
                  </a:lnTo>
                  <a:lnTo>
                    <a:pt x="129298" y="2808732"/>
                  </a:lnTo>
                  <a:lnTo>
                    <a:pt x="132448" y="2858528"/>
                  </a:lnTo>
                  <a:lnTo>
                    <a:pt x="135674" y="2908401"/>
                  </a:lnTo>
                  <a:lnTo>
                    <a:pt x="139052" y="2956572"/>
                  </a:lnTo>
                  <a:lnTo>
                    <a:pt x="142240" y="3004591"/>
                  </a:lnTo>
                  <a:lnTo>
                    <a:pt x="145275" y="3052546"/>
                  </a:lnTo>
                  <a:lnTo>
                    <a:pt x="148183" y="3100489"/>
                  </a:lnTo>
                  <a:lnTo>
                    <a:pt x="151028" y="3148507"/>
                  </a:lnTo>
                  <a:lnTo>
                    <a:pt x="153835" y="3196679"/>
                  </a:lnTo>
                  <a:lnTo>
                    <a:pt x="156959" y="3238677"/>
                  </a:lnTo>
                  <a:lnTo>
                    <a:pt x="159956" y="3280676"/>
                  </a:lnTo>
                  <a:lnTo>
                    <a:pt x="162687" y="3322663"/>
                  </a:lnTo>
                  <a:lnTo>
                    <a:pt x="165049" y="3364661"/>
                  </a:lnTo>
                  <a:lnTo>
                    <a:pt x="185978" y="3745357"/>
                  </a:lnTo>
                  <a:lnTo>
                    <a:pt x="189191" y="3797427"/>
                  </a:lnTo>
                  <a:lnTo>
                    <a:pt x="192214" y="3849484"/>
                  </a:lnTo>
                  <a:lnTo>
                    <a:pt x="195173" y="3901541"/>
                  </a:lnTo>
                  <a:lnTo>
                    <a:pt x="198183" y="3953599"/>
                  </a:lnTo>
                  <a:lnTo>
                    <a:pt x="201409" y="4005656"/>
                  </a:lnTo>
                  <a:lnTo>
                    <a:pt x="203923" y="4056888"/>
                  </a:lnTo>
                  <a:lnTo>
                    <a:pt x="206514" y="4108119"/>
                  </a:lnTo>
                  <a:lnTo>
                    <a:pt x="209232" y="4159351"/>
                  </a:lnTo>
                  <a:lnTo>
                    <a:pt x="212166" y="4210570"/>
                  </a:lnTo>
                  <a:lnTo>
                    <a:pt x="215353" y="4261790"/>
                  </a:lnTo>
                  <a:lnTo>
                    <a:pt x="218160" y="4311370"/>
                  </a:lnTo>
                  <a:lnTo>
                    <a:pt x="221005" y="4360799"/>
                  </a:lnTo>
                  <a:lnTo>
                    <a:pt x="223926" y="4410151"/>
                  </a:lnTo>
                  <a:lnTo>
                    <a:pt x="226974" y="4459503"/>
                  </a:lnTo>
                  <a:lnTo>
                    <a:pt x="230162" y="4508932"/>
                  </a:lnTo>
                  <a:lnTo>
                    <a:pt x="233553" y="4558500"/>
                  </a:lnTo>
                  <a:lnTo>
                    <a:pt x="236626" y="4607687"/>
                  </a:lnTo>
                  <a:lnTo>
                    <a:pt x="239814" y="4656874"/>
                  </a:lnTo>
                  <a:lnTo>
                    <a:pt x="249656" y="4804435"/>
                  </a:lnTo>
                  <a:lnTo>
                    <a:pt x="252844" y="4853622"/>
                  </a:lnTo>
                  <a:lnTo>
                    <a:pt x="255930" y="4902797"/>
                  </a:lnTo>
                  <a:lnTo>
                    <a:pt x="259232" y="4951552"/>
                  </a:lnTo>
                  <a:lnTo>
                    <a:pt x="262483" y="5000371"/>
                  </a:lnTo>
                  <a:lnTo>
                    <a:pt x="265684" y="5049240"/>
                  </a:lnTo>
                  <a:lnTo>
                    <a:pt x="278307" y="5244858"/>
                  </a:lnTo>
                  <a:lnTo>
                    <a:pt x="281508" y="5293715"/>
                  </a:lnTo>
                  <a:lnTo>
                    <a:pt x="284759" y="5342521"/>
                  </a:lnTo>
                  <a:lnTo>
                    <a:pt x="288074" y="5391251"/>
                  </a:lnTo>
                  <a:lnTo>
                    <a:pt x="292163" y="5441886"/>
                  </a:lnTo>
                  <a:lnTo>
                    <a:pt x="297700" y="5492750"/>
                  </a:lnTo>
                  <a:lnTo>
                    <a:pt x="298310" y="5497754"/>
                  </a:lnTo>
                  <a:lnTo>
                    <a:pt x="6554089" y="5497754"/>
                  </a:lnTo>
                  <a:lnTo>
                    <a:pt x="6554089" y="3557435"/>
                  </a:lnTo>
                  <a:lnTo>
                    <a:pt x="6554089" y="3539477"/>
                  </a:lnTo>
                  <a:lnTo>
                    <a:pt x="6554089" y="180098"/>
                  </a:lnTo>
                  <a:lnTo>
                    <a:pt x="6549174" y="153987"/>
                  </a:lnTo>
                  <a:lnTo>
                    <a:pt x="6547790" y="148386"/>
                  </a:lnTo>
                  <a:lnTo>
                    <a:pt x="6549174" y="142773"/>
                  </a:lnTo>
                  <a:lnTo>
                    <a:pt x="6550622" y="137172"/>
                  </a:lnTo>
                  <a:lnTo>
                    <a:pt x="6553505" y="130911"/>
                  </a:lnTo>
                  <a:lnTo>
                    <a:pt x="6554089" y="129908"/>
                  </a:lnTo>
                  <a:lnTo>
                    <a:pt x="6554089" y="81114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39310" y="1882825"/>
              <a:ext cx="6554470" cy="4903470"/>
            </a:xfrm>
            <a:custGeom>
              <a:avLst/>
              <a:gdLst/>
              <a:ahLst/>
              <a:cxnLst/>
              <a:rect l="l" t="t" r="r" b="b"/>
              <a:pathLst>
                <a:path w="6554470" h="4903470">
                  <a:moveTo>
                    <a:pt x="5974837" y="3469025"/>
                  </a:moveTo>
                  <a:lnTo>
                    <a:pt x="5973902" y="3466485"/>
                  </a:lnTo>
                  <a:lnTo>
                    <a:pt x="5970725" y="3456332"/>
                  </a:lnTo>
                  <a:lnTo>
                    <a:pt x="5967412" y="3443033"/>
                  </a:lnTo>
                  <a:lnTo>
                    <a:pt x="5966015" y="3424834"/>
                  </a:lnTo>
                  <a:lnTo>
                    <a:pt x="5967069" y="3392890"/>
                  </a:lnTo>
                  <a:lnTo>
                    <a:pt x="6003765" y="3329917"/>
                  </a:lnTo>
                  <a:lnTo>
                    <a:pt x="6048127" y="3306417"/>
                  </a:lnTo>
                  <a:lnTo>
                    <a:pt x="6115646" y="3293262"/>
                  </a:lnTo>
                  <a:lnTo>
                    <a:pt x="6293892" y="3275987"/>
                  </a:lnTo>
                  <a:lnTo>
                    <a:pt x="6554088" y="3247152"/>
                  </a:lnTo>
                  <a:lnTo>
                    <a:pt x="5974837" y="3469025"/>
                  </a:lnTo>
                  <a:close/>
                </a:path>
                <a:path w="6554470" h="4903470">
                  <a:moveTo>
                    <a:pt x="2231282" y="4902936"/>
                  </a:moveTo>
                  <a:lnTo>
                    <a:pt x="5974837" y="3469025"/>
                  </a:lnTo>
                  <a:lnTo>
                    <a:pt x="5976288" y="3472964"/>
                  </a:lnTo>
                  <a:lnTo>
                    <a:pt x="5977229" y="3475240"/>
                  </a:lnTo>
                  <a:lnTo>
                    <a:pt x="6186982" y="4453534"/>
                  </a:lnTo>
                  <a:lnTo>
                    <a:pt x="2559536" y="4869214"/>
                  </a:lnTo>
                  <a:lnTo>
                    <a:pt x="2231282" y="4902936"/>
                  </a:lnTo>
                  <a:close/>
                </a:path>
                <a:path w="6554470" h="4903470">
                  <a:moveTo>
                    <a:pt x="767326" y="4902936"/>
                  </a:moveTo>
                  <a:lnTo>
                    <a:pt x="267982" y="4902936"/>
                  </a:lnTo>
                  <a:lnTo>
                    <a:pt x="209452" y="4086564"/>
                  </a:lnTo>
                  <a:lnTo>
                    <a:pt x="116603" y="2370762"/>
                  </a:lnTo>
                  <a:lnTo>
                    <a:pt x="35029" y="731318"/>
                  </a:lnTo>
                  <a:lnTo>
                    <a:pt x="0" y="0"/>
                  </a:lnTo>
                  <a:lnTo>
                    <a:pt x="513257" y="4599089"/>
                  </a:lnTo>
                  <a:lnTo>
                    <a:pt x="525843" y="4659471"/>
                  </a:lnTo>
                  <a:lnTo>
                    <a:pt x="602411" y="4792416"/>
                  </a:lnTo>
                  <a:lnTo>
                    <a:pt x="767326" y="49029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7581" y="1149451"/>
              <a:ext cx="2463871" cy="97977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50663" y="4692650"/>
            <a:ext cx="2649922" cy="2406650"/>
            <a:chOff x="523481" y="1198067"/>
            <a:chExt cx="2516505" cy="2405380"/>
          </a:xfrm>
        </p:grpSpPr>
        <p:sp>
          <p:nvSpPr>
            <p:cNvPr id="7" name="object 7"/>
            <p:cNvSpPr/>
            <p:nvPr/>
          </p:nvSpPr>
          <p:spPr>
            <a:xfrm>
              <a:off x="523481" y="1319606"/>
              <a:ext cx="2223770" cy="2283460"/>
            </a:xfrm>
            <a:custGeom>
              <a:avLst/>
              <a:gdLst/>
              <a:ahLst/>
              <a:cxnLst/>
              <a:rect l="l" t="t" r="r" b="b"/>
              <a:pathLst>
                <a:path w="2223770" h="2283460">
                  <a:moveTo>
                    <a:pt x="1241767" y="2283231"/>
                  </a:moveTo>
                  <a:lnTo>
                    <a:pt x="518995" y="2144866"/>
                  </a:lnTo>
                  <a:lnTo>
                    <a:pt x="150887" y="1764669"/>
                  </a:lnTo>
                  <a:lnTo>
                    <a:pt x="17777" y="1369897"/>
                  </a:lnTo>
                  <a:lnTo>
                    <a:pt x="0" y="1187805"/>
                  </a:lnTo>
                  <a:lnTo>
                    <a:pt x="136616" y="526265"/>
                  </a:lnTo>
                  <a:lnTo>
                    <a:pt x="490045" y="170840"/>
                  </a:lnTo>
                  <a:lnTo>
                    <a:pt x="853642" y="26946"/>
                  </a:lnTo>
                  <a:lnTo>
                    <a:pt x="1020762" y="0"/>
                  </a:lnTo>
                  <a:lnTo>
                    <a:pt x="1714278" y="125548"/>
                  </a:lnTo>
                  <a:lnTo>
                    <a:pt x="2071416" y="462454"/>
                  </a:lnTo>
                  <a:lnTo>
                    <a:pt x="2203822" y="811033"/>
                  </a:lnTo>
                  <a:lnTo>
                    <a:pt x="2223147" y="971600"/>
                  </a:lnTo>
                  <a:lnTo>
                    <a:pt x="2135440" y="1681704"/>
                  </a:lnTo>
                  <a:lnTo>
                    <a:pt x="1790798" y="2076448"/>
                  </a:lnTo>
                  <a:lnTo>
                    <a:pt x="1416986" y="2246676"/>
                  </a:lnTo>
                  <a:lnTo>
                    <a:pt x="1241767" y="2283231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1037" y="1529741"/>
              <a:ext cx="1810385" cy="1861820"/>
            </a:xfrm>
            <a:custGeom>
              <a:avLst/>
              <a:gdLst/>
              <a:ahLst/>
              <a:cxnLst/>
              <a:rect l="l" t="t" r="r" b="b"/>
              <a:pathLst>
                <a:path w="1810385" h="1861820">
                  <a:moveTo>
                    <a:pt x="1011047" y="1861260"/>
                  </a:moveTo>
                  <a:lnTo>
                    <a:pt x="422538" y="1748598"/>
                  </a:lnTo>
                  <a:lnTo>
                    <a:pt x="122828" y="1439029"/>
                  </a:lnTo>
                  <a:lnTo>
                    <a:pt x="14465" y="1117592"/>
                  </a:lnTo>
                  <a:lnTo>
                    <a:pt x="0" y="969326"/>
                  </a:lnTo>
                  <a:lnTo>
                    <a:pt x="111216" y="430671"/>
                  </a:lnTo>
                  <a:lnTo>
                    <a:pt x="398983" y="141280"/>
                  </a:lnTo>
                  <a:lnTo>
                    <a:pt x="695036" y="24129"/>
                  </a:lnTo>
                  <a:lnTo>
                    <a:pt x="831113" y="2196"/>
                  </a:lnTo>
                  <a:lnTo>
                    <a:pt x="910208" y="0"/>
                  </a:lnTo>
                  <a:lnTo>
                    <a:pt x="984924" y="1712"/>
                  </a:lnTo>
                  <a:lnTo>
                    <a:pt x="1055386" y="7110"/>
                  </a:lnTo>
                  <a:lnTo>
                    <a:pt x="1121718" y="15972"/>
                  </a:lnTo>
                  <a:lnTo>
                    <a:pt x="1184045" y="28072"/>
                  </a:lnTo>
                  <a:lnTo>
                    <a:pt x="1242492" y="43190"/>
                  </a:lnTo>
                  <a:lnTo>
                    <a:pt x="1297183" y="61101"/>
                  </a:lnTo>
                  <a:lnTo>
                    <a:pt x="1348243" y="81583"/>
                  </a:lnTo>
                  <a:lnTo>
                    <a:pt x="1395797" y="104412"/>
                  </a:lnTo>
                  <a:lnTo>
                    <a:pt x="1439970" y="129366"/>
                  </a:lnTo>
                  <a:lnTo>
                    <a:pt x="1480885" y="156221"/>
                  </a:lnTo>
                  <a:lnTo>
                    <a:pt x="1518669" y="184755"/>
                  </a:lnTo>
                  <a:lnTo>
                    <a:pt x="1553446" y="214745"/>
                  </a:lnTo>
                  <a:lnTo>
                    <a:pt x="1585340" y="245967"/>
                  </a:lnTo>
                  <a:lnTo>
                    <a:pt x="1614476" y="278198"/>
                  </a:lnTo>
                  <a:lnTo>
                    <a:pt x="1640979" y="311216"/>
                  </a:lnTo>
                  <a:lnTo>
                    <a:pt x="1664974" y="344797"/>
                  </a:lnTo>
                  <a:lnTo>
                    <a:pt x="1686585" y="378719"/>
                  </a:lnTo>
                  <a:lnTo>
                    <a:pt x="1705937" y="412758"/>
                  </a:lnTo>
                  <a:lnTo>
                    <a:pt x="1738363" y="480296"/>
                  </a:lnTo>
                  <a:lnTo>
                    <a:pt x="1763250" y="545627"/>
                  </a:lnTo>
                  <a:lnTo>
                    <a:pt x="1781596" y="606967"/>
                  </a:lnTo>
                  <a:lnTo>
                    <a:pt x="1794398" y="662532"/>
                  </a:lnTo>
                  <a:lnTo>
                    <a:pt x="1802654" y="710537"/>
                  </a:lnTo>
                  <a:lnTo>
                    <a:pt x="1807361" y="749199"/>
                  </a:lnTo>
                  <a:lnTo>
                    <a:pt x="1810124" y="791355"/>
                  </a:lnTo>
                  <a:lnTo>
                    <a:pt x="1810156" y="793266"/>
                  </a:lnTo>
                  <a:lnTo>
                    <a:pt x="1738723" y="1371459"/>
                  </a:lnTo>
                  <a:lnTo>
                    <a:pt x="1458093" y="1692880"/>
                  </a:lnTo>
                  <a:lnTo>
                    <a:pt x="1153717" y="1831492"/>
                  </a:lnTo>
                  <a:lnTo>
                    <a:pt x="1011047" y="1861260"/>
                  </a:lnTo>
                  <a:close/>
                </a:path>
              </a:pathLst>
            </a:custGeom>
            <a:solidFill>
              <a:srgbClr val="ECE8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95857" y="1675409"/>
              <a:ext cx="1545590" cy="1718945"/>
            </a:xfrm>
            <a:custGeom>
              <a:avLst/>
              <a:gdLst/>
              <a:ahLst/>
              <a:cxnLst/>
              <a:rect l="l" t="t" r="r" b="b"/>
              <a:pathLst>
                <a:path w="1545589" h="1718945">
                  <a:moveTo>
                    <a:pt x="1011863" y="1629825"/>
                  </a:moveTo>
                  <a:lnTo>
                    <a:pt x="573472" y="1629825"/>
                  </a:lnTo>
                  <a:lnTo>
                    <a:pt x="638022" y="1627136"/>
                  </a:lnTo>
                  <a:lnTo>
                    <a:pt x="780701" y="1597377"/>
                  </a:lnTo>
                  <a:lnTo>
                    <a:pt x="1085092" y="1458782"/>
                  </a:lnTo>
                  <a:lnTo>
                    <a:pt x="1365726" y="1137379"/>
                  </a:lnTo>
                  <a:lnTo>
                    <a:pt x="1437132" y="559193"/>
                  </a:lnTo>
                  <a:lnTo>
                    <a:pt x="1433254" y="504720"/>
                  </a:lnTo>
                  <a:lnTo>
                    <a:pt x="1407077" y="367331"/>
                  </a:lnTo>
                  <a:lnTo>
                    <a:pt x="1336780" y="186075"/>
                  </a:lnTo>
                  <a:lnTo>
                    <a:pt x="1200543" y="0"/>
                  </a:lnTo>
                  <a:lnTo>
                    <a:pt x="1260965" y="45018"/>
                  </a:lnTo>
                  <a:lnTo>
                    <a:pt x="1313879" y="93587"/>
                  </a:lnTo>
                  <a:lnTo>
                    <a:pt x="1359784" y="144816"/>
                  </a:lnTo>
                  <a:lnTo>
                    <a:pt x="1399178" y="197815"/>
                  </a:lnTo>
                  <a:lnTo>
                    <a:pt x="1432559" y="251692"/>
                  </a:lnTo>
                  <a:lnTo>
                    <a:pt x="1460424" y="305558"/>
                  </a:lnTo>
                  <a:lnTo>
                    <a:pt x="1483273" y="358521"/>
                  </a:lnTo>
                  <a:lnTo>
                    <a:pt x="1501603" y="409690"/>
                  </a:lnTo>
                  <a:lnTo>
                    <a:pt x="1515912" y="458176"/>
                  </a:lnTo>
                  <a:lnTo>
                    <a:pt x="1526699" y="503086"/>
                  </a:lnTo>
                  <a:lnTo>
                    <a:pt x="1534461" y="543531"/>
                  </a:lnTo>
                  <a:lnTo>
                    <a:pt x="1542903" y="607462"/>
                  </a:lnTo>
                  <a:lnTo>
                    <a:pt x="1545336" y="647598"/>
                  </a:lnTo>
                  <a:lnTo>
                    <a:pt x="1473903" y="1225791"/>
                  </a:lnTo>
                  <a:lnTo>
                    <a:pt x="1193272" y="1547212"/>
                  </a:lnTo>
                  <a:lnTo>
                    <a:pt x="1011863" y="1629825"/>
                  </a:lnTo>
                  <a:close/>
                </a:path>
                <a:path w="1545589" h="1718945">
                  <a:moveTo>
                    <a:pt x="679468" y="1718325"/>
                  </a:moveTo>
                  <a:lnTo>
                    <a:pt x="615715" y="1718149"/>
                  </a:lnTo>
                  <a:lnTo>
                    <a:pt x="554899" y="1715196"/>
                  </a:lnTo>
                  <a:lnTo>
                    <a:pt x="496951" y="1709597"/>
                  </a:lnTo>
                  <a:lnTo>
                    <a:pt x="441801" y="1701484"/>
                  </a:lnTo>
                  <a:lnTo>
                    <a:pt x="389379" y="1690988"/>
                  </a:lnTo>
                  <a:lnTo>
                    <a:pt x="339617" y="1678239"/>
                  </a:lnTo>
                  <a:lnTo>
                    <a:pt x="292446" y="1663371"/>
                  </a:lnTo>
                  <a:lnTo>
                    <a:pt x="247795" y="1646514"/>
                  </a:lnTo>
                  <a:lnTo>
                    <a:pt x="205595" y="1627799"/>
                  </a:lnTo>
                  <a:lnTo>
                    <a:pt x="165778" y="1607359"/>
                  </a:lnTo>
                  <a:lnTo>
                    <a:pt x="128274" y="1585324"/>
                  </a:lnTo>
                  <a:lnTo>
                    <a:pt x="93013" y="1561826"/>
                  </a:lnTo>
                  <a:lnTo>
                    <a:pt x="59927" y="1536996"/>
                  </a:lnTo>
                  <a:lnTo>
                    <a:pt x="28945" y="1510966"/>
                  </a:lnTo>
                  <a:lnTo>
                    <a:pt x="0" y="1483867"/>
                  </a:lnTo>
                  <a:lnTo>
                    <a:pt x="34983" y="1505992"/>
                  </a:lnTo>
                  <a:lnTo>
                    <a:pt x="72086" y="1526699"/>
                  </a:lnTo>
                  <a:lnTo>
                    <a:pt x="111372" y="1545873"/>
                  </a:lnTo>
                  <a:lnTo>
                    <a:pt x="152902" y="1563393"/>
                  </a:lnTo>
                  <a:lnTo>
                    <a:pt x="196741" y="1579141"/>
                  </a:lnTo>
                  <a:lnTo>
                    <a:pt x="242949" y="1593000"/>
                  </a:lnTo>
                  <a:lnTo>
                    <a:pt x="291590" y="1604850"/>
                  </a:lnTo>
                  <a:lnTo>
                    <a:pt x="342726" y="1614573"/>
                  </a:lnTo>
                  <a:lnTo>
                    <a:pt x="396420" y="1622051"/>
                  </a:lnTo>
                  <a:lnTo>
                    <a:pt x="452734" y="1627164"/>
                  </a:lnTo>
                  <a:lnTo>
                    <a:pt x="511730" y="1629795"/>
                  </a:lnTo>
                  <a:lnTo>
                    <a:pt x="1011863" y="1629825"/>
                  </a:lnTo>
                  <a:lnTo>
                    <a:pt x="888896" y="1685824"/>
                  </a:lnTo>
                  <a:lnTo>
                    <a:pt x="746226" y="1715592"/>
                  </a:lnTo>
                  <a:lnTo>
                    <a:pt x="679468" y="17183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38389" y="1763178"/>
              <a:ext cx="771525" cy="831215"/>
            </a:xfrm>
            <a:custGeom>
              <a:avLst/>
              <a:gdLst/>
              <a:ahLst/>
              <a:cxnLst/>
              <a:rect l="l" t="t" r="r" b="b"/>
              <a:pathLst>
                <a:path w="771525" h="831214">
                  <a:moveTo>
                    <a:pt x="771525" y="739013"/>
                  </a:moveTo>
                  <a:lnTo>
                    <a:pt x="763841" y="722680"/>
                  </a:lnTo>
                  <a:lnTo>
                    <a:pt x="745185" y="716749"/>
                  </a:lnTo>
                  <a:lnTo>
                    <a:pt x="647039" y="725436"/>
                  </a:lnTo>
                  <a:lnTo>
                    <a:pt x="401345" y="743978"/>
                  </a:lnTo>
                  <a:lnTo>
                    <a:pt x="352285" y="748334"/>
                  </a:lnTo>
                  <a:lnTo>
                    <a:pt x="303288" y="753262"/>
                  </a:lnTo>
                  <a:lnTo>
                    <a:pt x="254368" y="758888"/>
                  </a:lnTo>
                  <a:lnTo>
                    <a:pt x="205549" y="765378"/>
                  </a:lnTo>
                  <a:lnTo>
                    <a:pt x="156857" y="772883"/>
                  </a:lnTo>
                  <a:lnTo>
                    <a:pt x="121818" y="779132"/>
                  </a:lnTo>
                  <a:lnTo>
                    <a:pt x="118833" y="772782"/>
                  </a:lnTo>
                  <a:lnTo>
                    <a:pt x="118160" y="766902"/>
                  </a:lnTo>
                  <a:lnTo>
                    <a:pt x="114630" y="735698"/>
                  </a:lnTo>
                  <a:lnTo>
                    <a:pt x="101968" y="628154"/>
                  </a:lnTo>
                  <a:lnTo>
                    <a:pt x="95859" y="574421"/>
                  </a:lnTo>
                  <a:lnTo>
                    <a:pt x="90195" y="520611"/>
                  </a:lnTo>
                  <a:lnTo>
                    <a:pt x="85178" y="466636"/>
                  </a:lnTo>
                  <a:lnTo>
                    <a:pt x="81064" y="412394"/>
                  </a:lnTo>
                  <a:lnTo>
                    <a:pt x="77736" y="363448"/>
                  </a:lnTo>
                  <a:lnTo>
                    <a:pt x="74282" y="314515"/>
                  </a:lnTo>
                  <a:lnTo>
                    <a:pt x="70650" y="265595"/>
                  </a:lnTo>
                  <a:lnTo>
                    <a:pt x="66840" y="216700"/>
                  </a:lnTo>
                  <a:lnTo>
                    <a:pt x="62814" y="167830"/>
                  </a:lnTo>
                  <a:lnTo>
                    <a:pt x="58547" y="118973"/>
                  </a:lnTo>
                  <a:lnTo>
                    <a:pt x="54025" y="70116"/>
                  </a:lnTo>
                  <a:lnTo>
                    <a:pt x="49212" y="21272"/>
                  </a:lnTo>
                  <a:lnTo>
                    <a:pt x="22186" y="0"/>
                  </a:lnTo>
                  <a:lnTo>
                    <a:pt x="5867" y="7670"/>
                  </a:lnTo>
                  <a:lnTo>
                    <a:pt x="0" y="26276"/>
                  </a:lnTo>
                  <a:lnTo>
                    <a:pt x="4762" y="75133"/>
                  </a:lnTo>
                  <a:lnTo>
                    <a:pt x="9220" y="124002"/>
                  </a:lnTo>
                  <a:lnTo>
                    <a:pt x="13411" y="172872"/>
                  </a:lnTo>
                  <a:lnTo>
                    <a:pt x="17360" y="221754"/>
                  </a:lnTo>
                  <a:lnTo>
                    <a:pt x="21132" y="270649"/>
                  </a:lnTo>
                  <a:lnTo>
                    <a:pt x="24765" y="319544"/>
                  </a:lnTo>
                  <a:lnTo>
                    <a:pt x="28308" y="368465"/>
                  </a:lnTo>
                  <a:lnTo>
                    <a:pt x="31800" y="417398"/>
                  </a:lnTo>
                  <a:lnTo>
                    <a:pt x="36106" y="471614"/>
                  </a:lnTo>
                  <a:lnTo>
                    <a:pt x="41198" y="525576"/>
                  </a:lnTo>
                  <a:lnTo>
                    <a:pt x="46863" y="579399"/>
                  </a:lnTo>
                  <a:lnTo>
                    <a:pt x="52908" y="633133"/>
                  </a:lnTo>
                  <a:lnTo>
                    <a:pt x="65417" y="740702"/>
                  </a:lnTo>
                  <a:lnTo>
                    <a:pt x="71488" y="794677"/>
                  </a:lnTo>
                  <a:lnTo>
                    <a:pt x="74447" y="803986"/>
                  </a:lnTo>
                  <a:lnTo>
                    <a:pt x="80543" y="811276"/>
                  </a:lnTo>
                  <a:lnTo>
                    <a:pt x="88887" y="815797"/>
                  </a:lnTo>
                  <a:lnTo>
                    <a:pt x="89877" y="815911"/>
                  </a:lnTo>
                  <a:lnTo>
                    <a:pt x="94919" y="826465"/>
                  </a:lnTo>
                  <a:lnTo>
                    <a:pt x="113309" y="830745"/>
                  </a:lnTo>
                  <a:lnTo>
                    <a:pt x="161874" y="822096"/>
                  </a:lnTo>
                  <a:lnTo>
                    <a:pt x="210566" y="814590"/>
                  </a:lnTo>
                  <a:lnTo>
                    <a:pt x="259384" y="808101"/>
                  </a:lnTo>
                  <a:lnTo>
                    <a:pt x="308305" y="802474"/>
                  </a:lnTo>
                  <a:lnTo>
                    <a:pt x="357289" y="797547"/>
                  </a:lnTo>
                  <a:lnTo>
                    <a:pt x="406349" y="793191"/>
                  </a:lnTo>
                  <a:lnTo>
                    <a:pt x="652043" y="774649"/>
                  </a:lnTo>
                  <a:lnTo>
                    <a:pt x="750189" y="765962"/>
                  </a:lnTo>
                  <a:lnTo>
                    <a:pt x="767283" y="756513"/>
                  </a:lnTo>
                  <a:lnTo>
                    <a:pt x="771525" y="7390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3565" y="2489746"/>
              <a:ext cx="152158" cy="1476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9496" y="2588869"/>
              <a:ext cx="184461" cy="730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9549" y="2876226"/>
              <a:ext cx="143064" cy="992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4607" y="3102346"/>
              <a:ext cx="113963" cy="15981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73440" y="3179894"/>
              <a:ext cx="60325" cy="164465"/>
            </a:xfrm>
            <a:custGeom>
              <a:avLst/>
              <a:gdLst/>
              <a:ahLst/>
              <a:cxnLst/>
              <a:rect l="l" t="t" r="r" b="b"/>
              <a:pathLst>
                <a:path w="60325" h="164464">
                  <a:moveTo>
                    <a:pt x="2543" y="32020"/>
                  </a:moveTo>
                  <a:lnTo>
                    <a:pt x="0" y="26393"/>
                  </a:lnTo>
                  <a:lnTo>
                    <a:pt x="6363" y="9130"/>
                  </a:lnTo>
                  <a:lnTo>
                    <a:pt x="21479" y="0"/>
                  </a:lnTo>
                  <a:lnTo>
                    <a:pt x="39522" y="6217"/>
                  </a:lnTo>
                  <a:lnTo>
                    <a:pt x="46388" y="14040"/>
                  </a:lnTo>
                  <a:lnTo>
                    <a:pt x="50389" y="22149"/>
                  </a:lnTo>
                  <a:lnTo>
                    <a:pt x="51337" y="27896"/>
                  </a:lnTo>
                  <a:lnTo>
                    <a:pt x="3403" y="27896"/>
                  </a:lnTo>
                  <a:lnTo>
                    <a:pt x="2464" y="30868"/>
                  </a:lnTo>
                  <a:lnTo>
                    <a:pt x="2708" y="31324"/>
                  </a:lnTo>
                  <a:lnTo>
                    <a:pt x="2543" y="32020"/>
                  </a:lnTo>
                  <a:close/>
                </a:path>
                <a:path w="60325" h="164464">
                  <a:moveTo>
                    <a:pt x="50783" y="47543"/>
                  </a:moveTo>
                  <a:lnTo>
                    <a:pt x="11443" y="47543"/>
                  </a:lnTo>
                  <a:lnTo>
                    <a:pt x="5435" y="36430"/>
                  </a:lnTo>
                  <a:lnTo>
                    <a:pt x="2708" y="31324"/>
                  </a:lnTo>
                  <a:lnTo>
                    <a:pt x="3353" y="28595"/>
                  </a:lnTo>
                  <a:lnTo>
                    <a:pt x="3403" y="27896"/>
                  </a:lnTo>
                  <a:lnTo>
                    <a:pt x="51337" y="27896"/>
                  </a:lnTo>
                  <a:lnTo>
                    <a:pt x="51828" y="30868"/>
                  </a:lnTo>
                  <a:lnTo>
                    <a:pt x="51718" y="33001"/>
                  </a:lnTo>
                  <a:lnTo>
                    <a:pt x="51130" y="41244"/>
                  </a:lnTo>
                  <a:lnTo>
                    <a:pt x="50783" y="47543"/>
                  </a:lnTo>
                  <a:close/>
                </a:path>
                <a:path w="60325" h="164464">
                  <a:moveTo>
                    <a:pt x="11443" y="47543"/>
                  </a:moveTo>
                  <a:lnTo>
                    <a:pt x="10350" y="46603"/>
                  </a:lnTo>
                  <a:lnTo>
                    <a:pt x="9309" y="45562"/>
                  </a:lnTo>
                  <a:lnTo>
                    <a:pt x="8217" y="44571"/>
                  </a:lnTo>
                  <a:lnTo>
                    <a:pt x="2543" y="32020"/>
                  </a:lnTo>
                  <a:lnTo>
                    <a:pt x="2708" y="31324"/>
                  </a:lnTo>
                  <a:lnTo>
                    <a:pt x="5435" y="36430"/>
                  </a:lnTo>
                  <a:lnTo>
                    <a:pt x="11443" y="47543"/>
                  </a:lnTo>
                  <a:close/>
                </a:path>
                <a:path w="60325" h="164464">
                  <a:moveTo>
                    <a:pt x="40332" y="163962"/>
                  </a:moveTo>
                  <a:lnTo>
                    <a:pt x="22361" y="162372"/>
                  </a:lnTo>
                  <a:lnTo>
                    <a:pt x="9348" y="149887"/>
                  </a:lnTo>
                  <a:lnTo>
                    <a:pt x="9753" y="130334"/>
                  </a:lnTo>
                  <a:lnTo>
                    <a:pt x="11833" y="118298"/>
                  </a:lnTo>
                  <a:lnTo>
                    <a:pt x="10127" y="104263"/>
                  </a:lnTo>
                  <a:lnTo>
                    <a:pt x="2742" y="62650"/>
                  </a:lnTo>
                  <a:lnTo>
                    <a:pt x="825" y="43276"/>
                  </a:lnTo>
                  <a:lnTo>
                    <a:pt x="1473" y="37370"/>
                  </a:lnTo>
                  <a:lnTo>
                    <a:pt x="2311" y="33001"/>
                  </a:lnTo>
                  <a:lnTo>
                    <a:pt x="2543" y="32020"/>
                  </a:lnTo>
                  <a:lnTo>
                    <a:pt x="8217" y="44571"/>
                  </a:lnTo>
                  <a:lnTo>
                    <a:pt x="9309" y="45562"/>
                  </a:lnTo>
                  <a:lnTo>
                    <a:pt x="10350" y="46603"/>
                  </a:lnTo>
                  <a:lnTo>
                    <a:pt x="11443" y="47543"/>
                  </a:lnTo>
                  <a:lnTo>
                    <a:pt x="50783" y="47543"/>
                  </a:lnTo>
                  <a:lnTo>
                    <a:pt x="50650" y="49966"/>
                  </a:lnTo>
                  <a:lnTo>
                    <a:pt x="51386" y="59157"/>
                  </a:lnTo>
                  <a:lnTo>
                    <a:pt x="52800" y="68358"/>
                  </a:lnTo>
                  <a:lnTo>
                    <a:pt x="57640" y="95429"/>
                  </a:lnTo>
                  <a:lnTo>
                    <a:pt x="60065" y="114247"/>
                  </a:lnTo>
                  <a:lnTo>
                    <a:pt x="59746" y="132926"/>
                  </a:lnTo>
                  <a:lnTo>
                    <a:pt x="54800" y="150832"/>
                  </a:lnTo>
                  <a:lnTo>
                    <a:pt x="40332" y="1639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6774" y="3087155"/>
              <a:ext cx="112421" cy="1075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26123" y="2872931"/>
              <a:ext cx="133739" cy="931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84050" y="2457981"/>
              <a:ext cx="133350" cy="60325"/>
            </a:xfrm>
            <a:custGeom>
              <a:avLst/>
              <a:gdLst/>
              <a:ahLst/>
              <a:cxnLst/>
              <a:rect l="l" t="t" r="r" b="b"/>
              <a:pathLst>
                <a:path w="133350" h="60325">
                  <a:moveTo>
                    <a:pt x="95153" y="3869"/>
                  </a:moveTo>
                  <a:lnTo>
                    <a:pt x="95749" y="3030"/>
                  </a:lnTo>
                  <a:lnTo>
                    <a:pt x="113825" y="0"/>
                  </a:lnTo>
                  <a:lnTo>
                    <a:pt x="120255" y="3582"/>
                  </a:lnTo>
                  <a:lnTo>
                    <a:pt x="97504" y="3582"/>
                  </a:lnTo>
                  <a:lnTo>
                    <a:pt x="95153" y="3869"/>
                  </a:lnTo>
                  <a:close/>
                </a:path>
                <a:path w="133350" h="60325">
                  <a:moveTo>
                    <a:pt x="131434" y="19216"/>
                  </a:moveTo>
                  <a:lnTo>
                    <a:pt x="84258" y="19216"/>
                  </a:lnTo>
                  <a:lnTo>
                    <a:pt x="94972" y="4124"/>
                  </a:lnTo>
                  <a:lnTo>
                    <a:pt x="97504" y="3582"/>
                  </a:lnTo>
                  <a:lnTo>
                    <a:pt x="120255" y="3582"/>
                  </a:lnTo>
                  <a:lnTo>
                    <a:pt x="129322" y="8635"/>
                  </a:lnTo>
                  <a:lnTo>
                    <a:pt x="131434" y="19216"/>
                  </a:lnTo>
                  <a:close/>
                </a:path>
                <a:path w="133350" h="60325">
                  <a:moveTo>
                    <a:pt x="90504" y="4451"/>
                  </a:moveTo>
                  <a:lnTo>
                    <a:pt x="95153" y="3869"/>
                  </a:lnTo>
                  <a:lnTo>
                    <a:pt x="94972" y="4124"/>
                  </a:lnTo>
                  <a:lnTo>
                    <a:pt x="94240" y="4281"/>
                  </a:lnTo>
                  <a:lnTo>
                    <a:pt x="90504" y="4451"/>
                  </a:lnTo>
                  <a:close/>
                </a:path>
                <a:path w="133350" h="60325">
                  <a:moveTo>
                    <a:pt x="29190" y="59576"/>
                  </a:moveTo>
                  <a:lnTo>
                    <a:pt x="29444" y="59539"/>
                  </a:lnTo>
                  <a:lnTo>
                    <a:pt x="46522" y="50042"/>
                  </a:lnTo>
                  <a:lnTo>
                    <a:pt x="50755" y="32523"/>
                  </a:lnTo>
                  <a:lnTo>
                    <a:pt x="43082" y="16208"/>
                  </a:lnTo>
                  <a:lnTo>
                    <a:pt x="24528" y="10354"/>
                  </a:lnTo>
                  <a:lnTo>
                    <a:pt x="74491" y="5272"/>
                  </a:lnTo>
                  <a:lnTo>
                    <a:pt x="80943" y="5119"/>
                  </a:lnTo>
                  <a:lnTo>
                    <a:pt x="90504" y="4451"/>
                  </a:lnTo>
                  <a:lnTo>
                    <a:pt x="86099" y="9640"/>
                  </a:lnTo>
                  <a:lnTo>
                    <a:pt x="84258" y="19216"/>
                  </a:lnTo>
                  <a:lnTo>
                    <a:pt x="131434" y="19216"/>
                  </a:lnTo>
                  <a:lnTo>
                    <a:pt x="133076" y="27446"/>
                  </a:lnTo>
                  <a:lnTo>
                    <a:pt x="125853" y="41741"/>
                  </a:lnTo>
                  <a:lnTo>
                    <a:pt x="113691" y="49614"/>
                  </a:lnTo>
                  <a:lnTo>
                    <a:pt x="98685" y="53124"/>
                  </a:lnTo>
                  <a:lnTo>
                    <a:pt x="68779" y="55287"/>
                  </a:lnTo>
                  <a:lnTo>
                    <a:pt x="54622" y="56703"/>
                  </a:lnTo>
                  <a:lnTo>
                    <a:pt x="29190" y="59576"/>
                  </a:lnTo>
                  <a:close/>
                </a:path>
                <a:path w="133350" h="60325">
                  <a:moveTo>
                    <a:pt x="23589" y="10449"/>
                  </a:moveTo>
                  <a:lnTo>
                    <a:pt x="24441" y="10326"/>
                  </a:lnTo>
                  <a:lnTo>
                    <a:pt x="23589" y="10449"/>
                  </a:lnTo>
                  <a:close/>
                </a:path>
                <a:path w="133350" h="60325">
                  <a:moveTo>
                    <a:pt x="26320" y="59894"/>
                  </a:moveTo>
                  <a:lnTo>
                    <a:pt x="7677" y="54019"/>
                  </a:lnTo>
                  <a:lnTo>
                    <a:pt x="0" y="37707"/>
                  </a:lnTo>
                  <a:lnTo>
                    <a:pt x="4228" y="20186"/>
                  </a:lnTo>
                  <a:lnTo>
                    <a:pt x="21304" y="10682"/>
                  </a:lnTo>
                  <a:lnTo>
                    <a:pt x="24528" y="10354"/>
                  </a:lnTo>
                  <a:lnTo>
                    <a:pt x="43082" y="16208"/>
                  </a:lnTo>
                  <a:lnTo>
                    <a:pt x="50755" y="32523"/>
                  </a:lnTo>
                  <a:lnTo>
                    <a:pt x="46522" y="50042"/>
                  </a:lnTo>
                  <a:lnTo>
                    <a:pt x="29444" y="59539"/>
                  </a:lnTo>
                  <a:lnTo>
                    <a:pt x="26320" y="59894"/>
                  </a:lnTo>
                  <a:close/>
                </a:path>
                <a:path w="133350" h="60325">
                  <a:moveTo>
                    <a:pt x="26320" y="59894"/>
                  </a:moveTo>
                  <a:lnTo>
                    <a:pt x="29190" y="59576"/>
                  </a:lnTo>
                  <a:lnTo>
                    <a:pt x="28403" y="59691"/>
                  </a:lnTo>
                  <a:lnTo>
                    <a:pt x="26320" y="598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27895" y="1965638"/>
              <a:ext cx="141240" cy="1038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44624" y="1646828"/>
              <a:ext cx="79603" cy="10833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22685" y="1552460"/>
              <a:ext cx="52069" cy="160020"/>
            </a:xfrm>
            <a:custGeom>
              <a:avLst/>
              <a:gdLst/>
              <a:ahLst/>
              <a:cxnLst/>
              <a:rect l="l" t="t" r="r" b="b"/>
              <a:pathLst>
                <a:path w="52069" h="160019">
                  <a:moveTo>
                    <a:pt x="30822" y="159986"/>
                  </a:moveTo>
                  <a:lnTo>
                    <a:pt x="12946" y="155795"/>
                  </a:lnTo>
                  <a:lnTo>
                    <a:pt x="2406" y="138925"/>
                  </a:lnTo>
                  <a:lnTo>
                    <a:pt x="0" y="110832"/>
                  </a:lnTo>
                  <a:lnTo>
                    <a:pt x="442" y="82691"/>
                  </a:lnTo>
                  <a:lnTo>
                    <a:pt x="1483" y="54523"/>
                  </a:lnTo>
                  <a:lnTo>
                    <a:pt x="869" y="26352"/>
                  </a:lnTo>
                  <a:lnTo>
                    <a:pt x="7188" y="7696"/>
                  </a:lnTo>
                  <a:lnTo>
                    <a:pt x="23653" y="0"/>
                  </a:lnTo>
                  <a:lnTo>
                    <a:pt x="41042" y="4228"/>
                  </a:lnTo>
                  <a:lnTo>
                    <a:pt x="50133" y="21348"/>
                  </a:lnTo>
                  <a:lnTo>
                    <a:pt x="50724" y="49526"/>
                  </a:lnTo>
                  <a:lnTo>
                    <a:pt x="49680" y="77704"/>
                  </a:lnTo>
                  <a:lnTo>
                    <a:pt x="49234" y="105844"/>
                  </a:lnTo>
                  <a:lnTo>
                    <a:pt x="51618" y="133908"/>
                  </a:lnTo>
                  <a:lnTo>
                    <a:pt x="46794" y="152393"/>
                  </a:lnTo>
                  <a:lnTo>
                    <a:pt x="30822" y="1599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7311" y="1848840"/>
              <a:ext cx="167937" cy="1019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2787" y="2197353"/>
              <a:ext cx="217874" cy="751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39250" y="1198067"/>
              <a:ext cx="500380" cy="725805"/>
            </a:xfrm>
            <a:custGeom>
              <a:avLst/>
              <a:gdLst/>
              <a:ahLst/>
              <a:cxnLst/>
              <a:rect l="l" t="t" r="r" b="b"/>
              <a:pathLst>
                <a:path w="500380" h="725805">
                  <a:moveTo>
                    <a:pt x="39192" y="197446"/>
                  </a:moveTo>
                  <a:lnTo>
                    <a:pt x="1841" y="166839"/>
                  </a:lnTo>
                  <a:lnTo>
                    <a:pt x="1689" y="166636"/>
                  </a:lnTo>
                  <a:lnTo>
                    <a:pt x="1143" y="166192"/>
                  </a:lnTo>
                  <a:lnTo>
                    <a:pt x="800" y="165696"/>
                  </a:lnTo>
                  <a:lnTo>
                    <a:pt x="406" y="164998"/>
                  </a:lnTo>
                  <a:lnTo>
                    <a:pt x="304" y="164655"/>
                  </a:lnTo>
                  <a:lnTo>
                    <a:pt x="152" y="164261"/>
                  </a:lnTo>
                  <a:lnTo>
                    <a:pt x="50" y="163855"/>
                  </a:lnTo>
                  <a:lnTo>
                    <a:pt x="0" y="162572"/>
                  </a:lnTo>
                  <a:lnTo>
                    <a:pt x="152" y="161975"/>
                  </a:lnTo>
                  <a:lnTo>
                    <a:pt x="152" y="161582"/>
                  </a:lnTo>
                  <a:lnTo>
                    <a:pt x="1993" y="155028"/>
                  </a:lnTo>
                  <a:lnTo>
                    <a:pt x="3771" y="148475"/>
                  </a:lnTo>
                  <a:lnTo>
                    <a:pt x="44754" y="1638"/>
                  </a:lnTo>
                  <a:lnTo>
                    <a:pt x="49364" y="0"/>
                  </a:lnTo>
                  <a:lnTo>
                    <a:pt x="52692" y="2679"/>
                  </a:lnTo>
                  <a:lnTo>
                    <a:pt x="87668" y="31407"/>
                  </a:lnTo>
                  <a:lnTo>
                    <a:pt x="88404" y="33629"/>
                  </a:lnTo>
                  <a:lnTo>
                    <a:pt x="86131" y="42024"/>
                  </a:lnTo>
                  <a:lnTo>
                    <a:pt x="84289" y="48615"/>
                  </a:lnTo>
                  <a:lnTo>
                    <a:pt x="82511" y="55168"/>
                  </a:lnTo>
                  <a:lnTo>
                    <a:pt x="43903" y="195808"/>
                  </a:lnTo>
                  <a:lnTo>
                    <a:pt x="39192" y="197446"/>
                  </a:lnTo>
                  <a:close/>
                </a:path>
                <a:path w="500380" h="725805">
                  <a:moveTo>
                    <a:pt x="242392" y="420890"/>
                  </a:moveTo>
                  <a:lnTo>
                    <a:pt x="238531" y="420242"/>
                  </a:lnTo>
                  <a:lnTo>
                    <a:pt x="237134" y="417715"/>
                  </a:lnTo>
                  <a:lnTo>
                    <a:pt x="216001" y="379018"/>
                  </a:lnTo>
                  <a:lnTo>
                    <a:pt x="215658" y="378421"/>
                  </a:lnTo>
                  <a:lnTo>
                    <a:pt x="215506" y="377824"/>
                  </a:lnTo>
                  <a:lnTo>
                    <a:pt x="215404" y="377228"/>
                  </a:lnTo>
                  <a:lnTo>
                    <a:pt x="215353" y="376237"/>
                  </a:lnTo>
                  <a:lnTo>
                    <a:pt x="215214" y="374497"/>
                  </a:lnTo>
                  <a:lnTo>
                    <a:pt x="215760" y="372719"/>
                  </a:lnTo>
                  <a:lnTo>
                    <a:pt x="217639" y="371424"/>
                  </a:lnTo>
                  <a:lnTo>
                    <a:pt x="334962" y="291795"/>
                  </a:lnTo>
                  <a:lnTo>
                    <a:pt x="338332" y="292314"/>
                  </a:lnTo>
                  <a:lnTo>
                    <a:pt x="341147" y="296660"/>
                  </a:lnTo>
                  <a:lnTo>
                    <a:pt x="361061" y="332981"/>
                  </a:lnTo>
                  <a:lnTo>
                    <a:pt x="362496" y="335660"/>
                  </a:lnTo>
                  <a:lnTo>
                    <a:pt x="361950" y="338785"/>
                  </a:lnTo>
                  <a:lnTo>
                    <a:pt x="349796" y="347116"/>
                  </a:lnTo>
                  <a:lnTo>
                    <a:pt x="345033" y="350443"/>
                  </a:lnTo>
                  <a:lnTo>
                    <a:pt x="244729" y="419252"/>
                  </a:lnTo>
                  <a:lnTo>
                    <a:pt x="242392" y="420890"/>
                  </a:lnTo>
                  <a:close/>
                </a:path>
                <a:path w="500380" h="725805">
                  <a:moveTo>
                    <a:pt x="356692" y="725779"/>
                  </a:moveTo>
                  <a:lnTo>
                    <a:pt x="356450" y="725690"/>
                  </a:lnTo>
                  <a:lnTo>
                    <a:pt x="356006" y="725690"/>
                  </a:lnTo>
                  <a:lnTo>
                    <a:pt x="354711" y="725538"/>
                  </a:lnTo>
                  <a:lnTo>
                    <a:pt x="354266" y="725284"/>
                  </a:lnTo>
                  <a:lnTo>
                    <a:pt x="354063" y="725233"/>
                  </a:lnTo>
                  <a:lnTo>
                    <a:pt x="353923" y="725093"/>
                  </a:lnTo>
                  <a:lnTo>
                    <a:pt x="353720" y="724992"/>
                  </a:lnTo>
                  <a:lnTo>
                    <a:pt x="353428" y="724788"/>
                  </a:lnTo>
                  <a:lnTo>
                    <a:pt x="353072" y="724598"/>
                  </a:lnTo>
                  <a:lnTo>
                    <a:pt x="352577" y="724001"/>
                  </a:lnTo>
                  <a:lnTo>
                    <a:pt x="351980" y="722909"/>
                  </a:lnTo>
                  <a:lnTo>
                    <a:pt x="351840" y="722464"/>
                  </a:lnTo>
                  <a:lnTo>
                    <a:pt x="351637" y="722261"/>
                  </a:lnTo>
                  <a:lnTo>
                    <a:pt x="351586" y="721918"/>
                  </a:lnTo>
                  <a:lnTo>
                    <a:pt x="347951" y="706145"/>
                  </a:lnTo>
                  <a:lnTo>
                    <a:pt x="341718" y="678903"/>
                  </a:lnTo>
                  <a:lnTo>
                    <a:pt x="340918" y="675284"/>
                  </a:lnTo>
                  <a:lnTo>
                    <a:pt x="343052" y="672261"/>
                  </a:lnTo>
                  <a:lnTo>
                    <a:pt x="486524" y="653110"/>
                  </a:lnTo>
                  <a:lnTo>
                    <a:pt x="489254" y="655040"/>
                  </a:lnTo>
                  <a:lnTo>
                    <a:pt x="500265" y="703160"/>
                  </a:lnTo>
                  <a:lnTo>
                    <a:pt x="498132" y="706145"/>
                  </a:lnTo>
                  <a:lnTo>
                    <a:pt x="356692" y="725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188482" y="2097543"/>
            <a:ext cx="6139037" cy="48143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Прием заявок</a:t>
            </a: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Заочный этап</a:t>
            </a: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 этап</a:t>
            </a: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ru-RU" sz="2800" b="1" spc="-10" dirty="0">
              <a:solidFill>
                <a:schemeClr val="bg1"/>
              </a:solidFill>
              <a:latin typeface="Times New Roman" panose="02020603050405020304" pitchFamily="18" charset="0"/>
              <a:cs typeface="Trebuchet MS"/>
            </a:endParaRP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Дистанционный этап</a:t>
            </a: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ru-RU" sz="2800" b="1" spc="-1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69900" marR="5080" indent="-457200">
              <a:lnSpc>
                <a:spcPct val="114900"/>
              </a:lnSpc>
              <a:spcBef>
                <a:spcPts val="95"/>
              </a:spcBef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Финальный этап </a:t>
            </a:r>
          </a:p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182115" y="1427594"/>
            <a:ext cx="418220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Чемпионата</a:t>
            </a:r>
            <a:endParaRPr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D0EFC9D-EDC4-4BAF-B530-2682DE2B86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sp>
        <p:nvSpPr>
          <p:cNvPr id="30" name="object 22">
            <a:extLst>
              <a:ext uri="{FF2B5EF4-FFF2-40B4-BE49-F238E27FC236}">
                <a16:creationId xmlns:a16="http://schemas.microsoft.com/office/drawing/2014/main" id="{506CAE3C-C3F8-4906-B16D-7B9930DB6EDA}"/>
              </a:ext>
            </a:extLst>
          </p:cNvPr>
          <p:cNvSpPr/>
          <p:nvPr/>
        </p:nvSpPr>
        <p:spPr>
          <a:xfrm rot="5400000">
            <a:off x="8578760" y="5417531"/>
            <a:ext cx="1181735" cy="1282700"/>
          </a:xfrm>
          <a:custGeom>
            <a:avLst/>
            <a:gdLst/>
            <a:ahLst/>
            <a:cxnLst/>
            <a:rect l="l" t="t" r="r" b="b"/>
            <a:pathLst>
              <a:path w="1181735" h="1282700">
                <a:moveTo>
                  <a:pt x="616089" y="215900"/>
                </a:moveTo>
                <a:lnTo>
                  <a:pt x="468122" y="215900"/>
                </a:lnTo>
                <a:lnTo>
                  <a:pt x="492115" y="203200"/>
                </a:lnTo>
                <a:lnTo>
                  <a:pt x="540639" y="203200"/>
                </a:lnTo>
                <a:lnTo>
                  <a:pt x="512521" y="165100"/>
                </a:lnTo>
                <a:lnTo>
                  <a:pt x="476650" y="139700"/>
                </a:lnTo>
                <a:lnTo>
                  <a:pt x="435654" y="101600"/>
                </a:lnTo>
                <a:lnTo>
                  <a:pt x="392163" y="88900"/>
                </a:lnTo>
                <a:lnTo>
                  <a:pt x="291930" y="63500"/>
                </a:lnTo>
                <a:lnTo>
                  <a:pt x="1961" y="63500"/>
                </a:lnTo>
                <a:lnTo>
                  <a:pt x="34412" y="50800"/>
                </a:lnTo>
                <a:lnTo>
                  <a:pt x="67952" y="25400"/>
                </a:lnTo>
                <a:lnTo>
                  <a:pt x="102676" y="12700"/>
                </a:lnTo>
                <a:lnTo>
                  <a:pt x="138506" y="0"/>
                </a:lnTo>
                <a:lnTo>
                  <a:pt x="344534" y="0"/>
                </a:lnTo>
                <a:lnTo>
                  <a:pt x="394589" y="12700"/>
                </a:lnTo>
                <a:lnTo>
                  <a:pt x="441799" y="38100"/>
                </a:lnTo>
                <a:lnTo>
                  <a:pt x="487018" y="63500"/>
                </a:lnTo>
                <a:lnTo>
                  <a:pt x="528684" y="88900"/>
                </a:lnTo>
                <a:lnTo>
                  <a:pt x="565235" y="127000"/>
                </a:lnTo>
                <a:lnTo>
                  <a:pt x="595109" y="165100"/>
                </a:lnTo>
                <a:lnTo>
                  <a:pt x="611857" y="203200"/>
                </a:lnTo>
                <a:lnTo>
                  <a:pt x="616089" y="215900"/>
                </a:lnTo>
                <a:close/>
              </a:path>
              <a:path w="1181735" h="1282700">
                <a:moveTo>
                  <a:pt x="43649" y="114300"/>
                </a:moveTo>
                <a:lnTo>
                  <a:pt x="40627" y="114300"/>
                </a:lnTo>
                <a:lnTo>
                  <a:pt x="0" y="63500"/>
                </a:lnTo>
                <a:lnTo>
                  <a:pt x="188753" y="63500"/>
                </a:lnTo>
                <a:lnTo>
                  <a:pt x="89572" y="88900"/>
                </a:lnTo>
                <a:lnTo>
                  <a:pt x="43649" y="114300"/>
                </a:lnTo>
                <a:close/>
              </a:path>
              <a:path w="1181735" h="1282700">
                <a:moveTo>
                  <a:pt x="411794" y="533400"/>
                </a:moveTo>
                <a:lnTo>
                  <a:pt x="322862" y="533400"/>
                </a:lnTo>
                <a:lnTo>
                  <a:pt x="299240" y="520700"/>
                </a:lnTo>
                <a:lnTo>
                  <a:pt x="278594" y="495300"/>
                </a:lnTo>
                <a:lnTo>
                  <a:pt x="261937" y="482600"/>
                </a:lnTo>
                <a:lnTo>
                  <a:pt x="250002" y="457200"/>
                </a:lnTo>
                <a:lnTo>
                  <a:pt x="245060" y="419100"/>
                </a:lnTo>
                <a:lnTo>
                  <a:pt x="246398" y="393700"/>
                </a:lnTo>
                <a:lnTo>
                  <a:pt x="276291" y="317500"/>
                </a:lnTo>
                <a:lnTo>
                  <a:pt x="309698" y="279400"/>
                </a:lnTo>
                <a:lnTo>
                  <a:pt x="350726" y="254000"/>
                </a:lnTo>
                <a:lnTo>
                  <a:pt x="396575" y="228600"/>
                </a:lnTo>
                <a:lnTo>
                  <a:pt x="444449" y="215900"/>
                </a:lnTo>
                <a:lnTo>
                  <a:pt x="634912" y="215900"/>
                </a:lnTo>
                <a:lnTo>
                  <a:pt x="653457" y="228600"/>
                </a:lnTo>
                <a:lnTo>
                  <a:pt x="671677" y="228600"/>
                </a:lnTo>
                <a:lnTo>
                  <a:pt x="689521" y="241300"/>
                </a:lnTo>
                <a:lnTo>
                  <a:pt x="732679" y="254000"/>
                </a:lnTo>
                <a:lnTo>
                  <a:pt x="745664" y="266700"/>
                </a:lnTo>
                <a:lnTo>
                  <a:pt x="534631" y="266700"/>
                </a:lnTo>
                <a:lnTo>
                  <a:pt x="434592" y="292100"/>
                </a:lnTo>
                <a:lnTo>
                  <a:pt x="388361" y="304800"/>
                </a:lnTo>
                <a:lnTo>
                  <a:pt x="348792" y="342900"/>
                </a:lnTo>
                <a:lnTo>
                  <a:pt x="334426" y="355600"/>
                </a:lnTo>
                <a:lnTo>
                  <a:pt x="322846" y="381000"/>
                </a:lnTo>
                <a:lnTo>
                  <a:pt x="315238" y="393700"/>
                </a:lnTo>
                <a:lnTo>
                  <a:pt x="312788" y="419100"/>
                </a:lnTo>
                <a:lnTo>
                  <a:pt x="317801" y="444500"/>
                </a:lnTo>
                <a:lnTo>
                  <a:pt x="330411" y="457200"/>
                </a:lnTo>
                <a:lnTo>
                  <a:pt x="348633" y="469900"/>
                </a:lnTo>
                <a:lnTo>
                  <a:pt x="511336" y="469900"/>
                </a:lnTo>
                <a:lnTo>
                  <a:pt x="498116" y="482600"/>
                </a:lnTo>
                <a:lnTo>
                  <a:pt x="484253" y="495300"/>
                </a:lnTo>
                <a:lnTo>
                  <a:pt x="469595" y="508000"/>
                </a:lnTo>
                <a:lnTo>
                  <a:pt x="441700" y="520700"/>
                </a:lnTo>
                <a:lnTo>
                  <a:pt x="411794" y="533400"/>
                </a:lnTo>
                <a:close/>
              </a:path>
              <a:path w="1181735" h="1282700">
                <a:moveTo>
                  <a:pt x="511336" y="469900"/>
                </a:moveTo>
                <a:lnTo>
                  <a:pt x="408592" y="469900"/>
                </a:lnTo>
                <a:lnTo>
                  <a:pt x="442580" y="444500"/>
                </a:lnTo>
                <a:lnTo>
                  <a:pt x="472356" y="419100"/>
                </a:lnTo>
                <a:lnTo>
                  <a:pt x="497827" y="393700"/>
                </a:lnTo>
                <a:lnTo>
                  <a:pt x="511579" y="368300"/>
                </a:lnTo>
                <a:lnTo>
                  <a:pt x="524967" y="355600"/>
                </a:lnTo>
                <a:lnTo>
                  <a:pt x="547687" y="317500"/>
                </a:lnTo>
                <a:lnTo>
                  <a:pt x="558306" y="279400"/>
                </a:lnTo>
                <a:lnTo>
                  <a:pt x="559193" y="266700"/>
                </a:lnTo>
                <a:lnTo>
                  <a:pt x="745664" y="266700"/>
                </a:lnTo>
                <a:lnTo>
                  <a:pt x="758649" y="279400"/>
                </a:lnTo>
                <a:lnTo>
                  <a:pt x="624979" y="279400"/>
                </a:lnTo>
                <a:lnTo>
                  <a:pt x="619685" y="317500"/>
                </a:lnTo>
                <a:lnTo>
                  <a:pt x="609155" y="342900"/>
                </a:lnTo>
                <a:lnTo>
                  <a:pt x="594358" y="368300"/>
                </a:lnTo>
                <a:lnTo>
                  <a:pt x="576262" y="393700"/>
                </a:lnTo>
                <a:lnTo>
                  <a:pt x="563899" y="419100"/>
                </a:lnTo>
                <a:lnTo>
                  <a:pt x="550964" y="431800"/>
                </a:lnTo>
                <a:lnTo>
                  <a:pt x="537629" y="444500"/>
                </a:lnTo>
                <a:lnTo>
                  <a:pt x="524065" y="457200"/>
                </a:lnTo>
                <a:lnTo>
                  <a:pt x="511336" y="469900"/>
                </a:lnTo>
                <a:close/>
              </a:path>
              <a:path w="1181735" h="1282700">
                <a:moveTo>
                  <a:pt x="686902" y="812800"/>
                </a:moveTo>
                <a:lnTo>
                  <a:pt x="634512" y="812800"/>
                </a:lnTo>
                <a:lnTo>
                  <a:pt x="609346" y="800100"/>
                </a:lnTo>
                <a:lnTo>
                  <a:pt x="564899" y="762000"/>
                </a:lnTo>
                <a:lnTo>
                  <a:pt x="541731" y="711200"/>
                </a:lnTo>
                <a:lnTo>
                  <a:pt x="539455" y="685800"/>
                </a:lnTo>
                <a:lnTo>
                  <a:pt x="544717" y="647700"/>
                </a:lnTo>
                <a:lnTo>
                  <a:pt x="576211" y="596900"/>
                </a:lnTo>
                <a:lnTo>
                  <a:pt x="627989" y="558800"/>
                </a:lnTo>
                <a:lnTo>
                  <a:pt x="657914" y="546100"/>
                </a:lnTo>
                <a:lnTo>
                  <a:pt x="816711" y="546100"/>
                </a:lnTo>
                <a:lnTo>
                  <a:pt x="813100" y="495300"/>
                </a:lnTo>
                <a:lnTo>
                  <a:pt x="800162" y="444500"/>
                </a:lnTo>
                <a:lnTo>
                  <a:pt x="778486" y="406400"/>
                </a:lnTo>
                <a:lnTo>
                  <a:pt x="748665" y="355600"/>
                </a:lnTo>
                <a:lnTo>
                  <a:pt x="711288" y="330200"/>
                </a:lnTo>
                <a:lnTo>
                  <a:pt x="670010" y="304800"/>
                </a:lnTo>
                <a:lnTo>
                  <a:pt x="624979" y="279400"/>
                </a:lnTo>
                <a:lnTo>
                  <a:pt x="758649" y="279400"/>
                </a:lnTo>
                <a:lnTo>
                  <a:pt x="771633" y="292100"/>
                </a:lnTo>
                <a:lnTo>
                  <a:pt x="805701" y="317500"/>
                </a:lnTo>
                <a:lnTo>
                  <a:pt x="834200" y="355600"/>
                </a:lnTo>
                <a:lnTo>
                  <a:pt x="856449" y="406400"/>
                </a:lnTo>
                <a:lnTo>
                  <a:pt x="870155" y="444500"/>
                </a:lnTo>
                <a:lnTo>
                  <a:pt x="879082" y="482600"/>
                </a:lnTo>
                <a:lnTo>
                  <a:pt x="883069" y="533400"/>
                </a:lnTo>
                <a:lnTo>
                  <a:pt x="881951" y="571500"/>
                </a:lnTo>
                <a:lnTo>
                  <a:pt x="896785" y="571500"/>
                </a:lnTo>
                <a:lnTo>
                  <a:pt x="903922" y="584200"/>
                </a:lnTo>
                <a:lnTo>
                  <a:pt x="950338" y="609600"/>
                </a:lnTo>
                <a:lnTo>
                  <a:pt x="694347" y="609600"/>
                </a:lnTo>
                <a:lnTo>
                  <a:pt x="657794" y="622300"/>
                </a:lnTo>
                <a:lnTo>
                  <a:pt x="614563" y="647700"/>
                </a:lnTo>
                <a:lnTo>
                  <a:pt x="605551" y="685800"/>
                </a:lnTo>
                <a:lnTo>
                  <a:pt x="608253" y="711200"/>
                </a:lnTo>
                <a:lnTo>
                  <a:pt x="615667" y="723900"/>
                </a:lnTo>
                <a:lnTo>
                  <a:pt x="627281" y="736600"/>
                </a:lnTo>
                <a:lnTo>
                  <a:pt x="642243" y="736600"/>
                </a:lnTo>
                <a:lnTo>
                  <a:pt x="659701" y="749300"/>
                </a:lnTo>
                <a:lnTo>
                  <a:pt x="803464" y="749300"/>
                </a:lnTo>
                <a:lnTo>
                  <a:pt x="792930" y="762000"/>
                </a:lnTo>
                <a:lnTo>
                  <a:pt x="755397" y="787400"/>
                </a:lnTo>
                <a:lnTo>
                  <a:pt x="712482" y="800100"/>
                </a:lnTo>
                <a:lnTo>
                  <a:pt x="686902" y="812800"/>
                </a:lnTo>
                <a:close/>
              </a:path>
              <a:path w="1181735" h="1282700">
                <a:moveTo>
                  <a:pt x="785159" y="546100"/>
                </a:moveTo>
                <a:lnTo>
                  <a:pt x="689063" y="546100"/>
                </a:lnTo>
                <a:lnTo>
                  <a:pt x="721065" y="533400"/>
                </a:lnTo>
                <a:lnTo>
                  <a:pt x="753187" y="533400"/>
                </a:lnTo>
                <a:lnTo>
                  <a:pt x="785159" y="546100"/>
                </a:lnTo>
                <a:close/>
              </a:path>
              <a:path w="1181735" h="1282700">
                <a:moveTo>
                  <a:pt x="803464" y="749300"/>
                </a:moveTo>
                <a:lnTo>
                  <a:pt x="659701" y="749300"/>
                </a:lnTo>
                <a:lnTo>
                  <a:pt x="700068" y="736600"/>
                </a:lnTo>
                <a:lnTo>
                  <a:pt x="735860" y="711200"/>
                </a:lnTo>
                <a:lnTo>
                  <a:pt x="765818" y="685800"/>
                </a:lnTo>
                <a:lnTo>
                  <a:pt x="793708" y="647700"/>
                </a:lnTo>
                <a:lnTo>
                  <a:pt x="805700" y="609600"/>
                </a:lnTo>
                <a:lnTo>
                  <a:pt x="950338" y="609600"/>
                </a:lnTo>
                <a:lnTo>
                  <a:pt x="977524" y="635000"/>
                </a:lnTo>
                <a:lnTo>
                  <a:pt x="867765" y="635000"/>
                </a:lnTo>
                <a:lnTo>
                  <a:pt x="849661" y="685800"/>
                </a:lnTo>
                <a:lnTo>
                  <a:pt x="824534" y="723900"/>
                </a:lnTo>
                <a:lnTo>
                  <a:pt x="803464" y="749300"/>
                </a:lnTo>
                <a:close/>
              </a:path>
              <a:path w="1181735" h="1282700">
                <a:moveTo>
                  <a:pt x="1058451" y="825500"/>
                </a:moveTo>
                <a:lnTo>
                  <a:pt x="991781" y="825500"/>
                </a:lnTo>
                <a:lnTo>
                  <a:pt x="991685" y="812800"/>
                </a:lnTo>
                <a:lnTo>
                  <a:pt x="990922" y="800100"/>
                </a:lnTo>
                <a:lnTo>
                  <a:pt x="989461" y="787400"/>
                </a:lnTo>
                <a:lnTo>
                  <a:pt x="987272" y="774700"/>
                </a:lnTo>
                <a:lnTo>
                  <a:pt x="979818" y="762000"/>
                </a:lnTo>
                <a:lnTo>
                  <a:pt x="969343" y="736600"/>
                </a:lnTo>
                <a:lnTo>
                  <a:pt x="956272" y="711200"/>
                </a:lnTo>
                <a:lnTo>
                  <a:pt x="941031" y="698500"/>
                </a:lnTo>
                <a:lnTo>
                  <a:pt x="924842" y="673100"/>
                </a:lnTo>
                <a:lnTo>
                  <a:pt x="907207" y="660400"/>
                </a:lnTo>
                <a:lnTo>
                  <a:pt x="888316" y="647700"/>
                </a:lnTo>
                <a:lnTo>
                  <a:pt x="868362" y="635000"/>
                </a:lnTo>
                <a:lnTo>
                  <a:pt x="977524" y="635000"/>
                </a:lnTo>
                <a:lnTo>
                  <a:pt x="1024119" y="698500"/>
                </a:lnTo>
                <a:lnTo>
                  <a:pt x="1047203" y="749300"/>
                </a:lnTo>
                <a:lnTo>
                  <a:pt x="1057897" y="800100"/>
                </a:lnTo>
                <a:lnTo>
                  <a:pt x="1058451" y="825500"/>
                </a:lnTo>
                <a:close/>
              </a:path>
              <a:path w="1181735" h="1282700">
                <a:moveTo>
                  <a:pt x="862147" y="1041400"/>
                </a:moveTo>
                <a:lnTo>
                  <a:pt x="791766" y="1003300"/>
                </a:lnTo>
                <a:lnTo>
                  <a:pt x="775209" y="977900"/>
                </a:lnTo>
                <a:lnTo>
                  <a:pt x="765636" y="952500"/>
                </a:lnTo>
                <a:lnTo>
                  <a:pt x="763282" y="927100"/>
                </a:lnTo>
                <a:lnTo>
                  <a:pt x="769501" y="889000"/>
                </a:lnTo>
                <a:lnTo>
                  <a:pt x="784353" y="863600"/>
                </a:lnTo>
                <a:lnTo>
                  <a:pt x="806704" y="838200"/>
                </a:lnTo>
                <a:lnTo>
                  <a:pt x="835418" y="812800"/>
                </a:lnTo>
                <a:lnTo>
                  <a:pt x="873893" y="812800"/>
                </a:lnTo>
                <a:lnTo>
                  <a:pt x="913471" y="800100"/>
                </a:lnTo>
                <a:lnTo>
                  <a:pt x="991781" y="825500"/>
                </a:lnTo>
                <a:lnTo>
                  <a:pt x="1058451" y="825500"/>
                </a:lnTo>
                <a:lnTo>
                  <a:pt x="1055827" y="850900"/>
                </a:lnTo>
                <a:lnTo>
                  <a:pt x="1060945" y="863600"/>
                </a:lnTo>
                <a:lnTo>
                  <a:pt x="1070660" y="863600"/>
                </a:lnTo>
                <a:lnTo>
                  <a:pt x="1083343" y="876300"/>
                </a:lnTo>
                <a:lnTo>
                  <a:pt x="859293" y="876300"/>
                </a:lnTo>
                <a:lnTo>
                  <a:pt x="844163" y="889000"/>
                </a:lnTo>
                <a:lnTo>
                  <a:pt x="833831" y="901700"/>
                </a:lnTo>
                <a:lnTo>
                  <a:pt x="830948" y="914400"/>
                </a:lnTo>
                <a:lnTo>
                  <a:pt x="829627" y="927100"/>
                </a:lnTo>
                <a:lnTo>
                  <a:pt x="830259" y="939800"/>
                </a:lnTo>
                <a:lnTo>
                  <a:pt x="833234" y="952500"/>
                </a:lnTo>
                <a:lnTo>
                  <a:pt x="837766" y="952500"/>
                </a:lnTo>
                <a:lnTo>
                  <a:pt x="843813" y="965200"/>
                </a:lnTo>
                <a:lnTo>
                  <a:pt x="1007663" y="965200"/>
                </a:lnTo>
                <a:lnTo>
                  <a:pt x="996353" y="977900"/>
                </a:lnTo>
                <a:lnTo>
                  <a:pt x="957737" y="1003300"/>
                </a:lnTo>
                <a:lnTo>
                  <a:pt x="911352" y="1028700"/>
                </a:lnTo>
                <a:lnTo>
                  <a:pt x="862147" y="1041400"/>
                </a:lnTo>
                <a:close/>
              </a:path>
              <a:path w="1181735" h="1282700">
                <a:moveTo>
                  <a:pt x="1007663" y="965200"/>
                </a:moveTo>
                <a:lnTo>
                  <a:pt x="895543" y="965200"/>
                </a:lnTo>
                <a:lnTo>
                  <a:pt x="913304" y="952500"/>
                </a:lnTo>
                <a:lnTo>
                  <a:pt x="929322" y="952500"/>
                </a:lnTo>
                <a:lnTo>
                  <a:pt x="944497" y="939800"/>
                </a:lnTo>
                <a:lnTo>
                  <a:pt x="957556" y="927100"/>
                </a:lnTo>
                <a:lnTo>
                  <a:pt x="968493" y="901700"/>
                </a:lnTo>
                <a:lnTo>
                  <a:pt x="977303" y="889000"/>
                </a:lnTo>
                <a:lnTo>
                  <a:pt x="957720" y="876300"/>
                </a:lnTo>
                <a:lnTo>
                  <a:pt x="1083343" y="876300"/>
                </a:lnTo>
                <a:lnTo>
                  <a:pt x="1108707" y="901700"/>
                </a:lnTo>
                <a:lnTo>
                  <a:pt x="1129818" y="927100"/>
                </a:lnTo>
                <a:lnTo>
                  <a:pt x="1034846" y="927100"/>
                </a:lnTo>
                <a:lnTo>
                  <a:pt x="1026915" y="939800"/>
                </a:lnTo>
                <a:lnTo>
                  <a:pt x="1017852" y="952500"/>
                </a:lnTo>
                <a:lnTo>
                  <a:pt x="1007663" y="965200"/>
                </a:lnTo>
                <a:close/>
              </a:path>
              <a:path w="1181735" h="1282700">
                <a:moveTo>
                  <a:pt x="1025029" y="1282700"/>
                </a:moveTo>
                <a:lnTo>
                  <a:pt x="1022095" y="1282700"/>
                </a:lnTo>
                <a:lnTo>
                  <a:pt x="1011732" y="1219200"/>
                </a:lnTo>
                <a:lnTo>
                  <a:pt x="1014107" y="1219200"/>
                </a:lnTo>
                <a:lnTo>
                  <a:pt x="1037256" y="1206500"/>
                </a:lnTo>
                <a:lnTo>
                  <a:pt x="1075792" y="1181100"/>
                </a:lnTo>
                <a:lnTo>
                  <a:pt x="1109785" y="1117600"/>
                </a:lnTo>
                <a:lnTo>
                  <a:pt x="1114854" y="1079500"/>
                </a:lnTo>
                <a:lnTo>
                  <a:pt x="1108005" y="1028700"/>
                </a:lnTo>
                <a:lnTo>
                  <a:pt x="1091126" y="990600"/>
                </a:lnTo>
                <a:lnTo>
                  <a:pt x="1066110" y="952500"/>
                </a:lnTo>
                <a:lnTo>
                  <a:pt x="1034846" y="927100"/>
                </a:lnTo>
                <a:lnTo>
                  <a:pt x="1129818" y="927100"/>
                </a:lnTo>
                <a:lnTo>
                  <a:pt x="1140374" y="939800"/>
                </a:lnTo>
                <a:lnTo>
                  <a:pt x="1164117" y="990600"/>
                </a:lnTo>
                <a:lnTo>
                  <a:pt x="1178389" y="1041400"/>
                </a:lnTo>
                <a:lnTo>
                  <a:pt x="1181646" y="1092200"/>
                </a:lnTo>
                <a:lnTo>
                  <a:pt x="1174608" y="1130300"/>
                </a:lnTo>
                <a:lnTo>
                  <a:pt x="1158855" y="1168400"/>
                </a:lnTo>
                <a:lnTo>
                  <a:pt x="1135203" y="1206500"/>
                </a:lnTo>
                <a:lnTo>
                  <a:pt x="1104470" y="1244600"/>
                </a:lnTo>
                <a:lnTo>
                  <a:pt x="1067473" y="1270000"/>
                </a:lnTo>
                <a:lnTo>
                  <a:pt x="1025029" y="1282700"/>
                </a:lnTo>
                <a:close/>
              </a:path>
            </a:pathLst>
          </a:custGeom>
          <a:solidFill>
            <a:srgbClr val="FFAB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52060" y="227841"/>
            <a:ext cx="3555540" cy="1904749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392309" y="2637388"/>
            <a:ext cx="3975301" cy="1984907"/>
          </a:xfrm>
          <a:custGeom>
            <a:avLst/>
            <a:gdLst/>
            <a:ahLst/>
            <a:cxnLst/>
            <a:rect l="l" t="t" r="r" b="b"/>
            <a:pathLst>
              <a:path w="2211070" h="1379220">
                <a:moveTo>
                  <a:pt x="2143058" y="1379140"/>
                </a:moveTo>
                <a:lnTo>
                  <a:pt x="0" y="1185239"/>
                </a:lnTo>
                <a:lnTo>
                  <a:pt x="107264" y="0"/>
                </a:lnTo>
                <a:lnTo>
                  <a:pt x="132803" y="3492"/>
                </a:lnTo>
                <a:lnTo>
                  <a:pt x="164613" y="7484"/>
                </a:lnTo>
                <a:lnTo>
                  <a:pt x="196473" y="10947"/>
                </a:lnTo>
                <a:lnTo>
                  <a:pt x="321875" y="22791"/>
                </a:lnTo>
                <a:lnTo>
                  <a:pt x="351820" y="26084"/>
                </a:lnTo>
                <a:lnTo>
                  <a:pt x="381901" y="29933"/>
                </a:lnTo>
                <a:lnTo>
                  <a:pt x="495503" y="46062"/>
                </a:lnTo>
                <a:lnTo>
                  <a:pt x="506963" y="48246"/>
                </a:lnTo>
                <a:lnTo>
                  <a:pt x="529235" y="51843"/>
                </a:lnTo>
                <a:lnTo>
                  <a:pt x="594220" y="64491"/>
                </a:lnTo>
                <a:lnTo>
                  <a:pt x="648944" y="73596"/>
                </a:lnTo>
                <a:lnTo>
                  <a:pt x="707199" y="81532"/>
                </a:lnTo>
                <a:lnTo>
                  <a:pt x="898677" y="101714"/>
                </a:lnTo>
                <a:lnTo>
                  <a:pt x="636638" y="101714"/>
                </a:lnTo>
                <a:lnTo>
                  <a:pt x="659414" y="105196"/>
                </a:lnTo>
                <a:lnTo>
                  <a:pt x="681850" y="108476"/>
                </a:lnTo>
                <a:lnTo>
                  <a:pt x="704314" y="111404"/>
                </a:lnTo>
                <a:lnTo>
                  <a:pt x="727176" y="113829"/>
                </a:lnTo>
                <a:lnTo>
                  <a:pt x="995087" y="113829"/>
                </a:lnTo>
                <a:lnTo>
                  <a:pt x="1009650" y="115950"/>
                </a:lnTo>
                <a:lnTo>
                  <a:pt x="1033865" y="119915"/>
                </a:lnTo>
                <a:lnTo>
                  <a:pt x="1081462" y="128493"/>
                </a:lnTo>
                <a:lnTo>
                  <a:pt x="1130144" y="136410"/>
                </a:lnTo>
                <a:lnTo>
                  <a:pt x="1179083" y="145109"/>
                </a:lnTo>
                <a:lnTo>
                  <a:pt x="1252894" y="157193"/>
                </a:lnTo>
                <a:lnTo>
                  <a:pt x="1302897" y="163705"/>
                </a:lnTo>
                <a:lnTo>
                  <a:pt x="1353431" y="168432"/>
                </a:lnTo>
                <a:lnTo>
                  <a:pt x="1404340" y="171170"/>
                </a:lnTo>
                <a:lnTo>
                  <a:pt x="1406283" y="171373"/>
                </a:lnTo>
                <a:lnTo>
                  <a:pt x="1408214" y="171525"/>
                </a:lnTo>
                <a:lnTo>
                  <a:pt x="1417915" y="171525"/>
                </a:lnTo>
                <a:lnTo>
                  <a:pt x="1431718" y="171887"/>
                </a:lnTo>
                <a:lnTo>
                  <a:pt x="1485088" y="172459"/>
                </a:lnTo>
                <a:lnTo>
                  <a:pt x="1556247" y="174879"/>
                </a:lnTo>
                <a:lnTo>
                  <a:pt x="1600638" y="177736"/>
                </a:lnTo>
                <a:lnTo>
                  <a:pt x="1689646" y="185305"/>
                </a:lnTo>
                <a:lnTo>
                  <a:pt x="1735202" y="189753"/>
                </a:lnTo>
                <a:lnTo>
                  <a:pt x="1874888" y="205942"/>
                </a:lnTo>
                <a:lnTo>
                  <a:pt x="1929776" y="213593"/>
                </a:lnTo>
                <a:lnTo>
                  <a:pt x="1957257" y="216963"/>
                </a:lnTo>
                <a:lnTo>
                  <a:pt x="1984768" y="219785"/>
                </a:lnTo>
                <a:lnTo>
                  <a:pt x="2158784" y="235781"/>
                </a:lnTo>
                <a:lnTo>
                  <a:pt x="2184840" y="238722"/>
                </a:lnTo>
                <a:lnTo>
                  <a:pt x="2210841" y="242214"/>
                </a:lnTo>
                <a:lnTo>
                  <a:pt x="2208758" y="265429"/>
                </a:lnTo>
                <a:lnTo>
                  <a:pt x="2201570" y="301789"/>
                </a:lnTo>
                <a:lnTo>
                  <a:pt x="2191054" y="374916"/>
                </a:lnTo>
                <a:lnTo>
                  <a:pt x="2182761" y="450214"/>
                </a:lnTo>
                <a:lnTo>
                  <a:pt x="2177402" y="525779"/>
                </a:lnTo>
                <a:lnTo>
                  <a:pt x="2169375" y="679017"/>
                </a:lnTo>
                <a:lnTo>
                  <a:pt x="2167890" y="718333"/>
                </a:lnTo>
                <a:lnTo>
                  <a:pt x="2167140" y="757534"/>
                </a:lnTo>
                <a:lnTo>
                  <a:pt x="2166429" y="796370"/>
                </a:lnTo>
                <a:lnTo>
                  <a:pt x="2165057" y="834592"/>
                </a:lnTo>
                <a:lnTo>
                  <a:pt x="2163089" y="872770"/>
                </a:lnTo>
                <a:lnTo>
                  <a:pt x="2161255" y="911510"/>
                </a:lnTo>
                <a:lnTo>
                  <a:pt x="2159748" y="950650"/>
                </a:lnTo>
                <a:lnTo>
                  <a:pt x="2158758" y="990028"/>
                </a:lnTo>
                <a:lnTo>
                  <a:pt x="2155977" y="1063840"/>
                </a:lnTo>
                <a:lnTo>
                  <a:pt x="2155392" y="1083094"/>
                </a:lnTo>
                <a:lnTo>
                  <a:pt x="2153437" y="1122272"/>
                </a:lnTo>
                <a:lnTo>
                  <a:pt x="2152853" y="1141526"/>
                </a:lnTo>
                <a:lnTo>
                  <a:pt x="2152032" y="1179144"/>
                </a:lnTo>
                <a:lnTo>
                  <a:pt x="2150724" y="1216150"/>
                </a:lnTo>
                <a:lnTo>
                  <a:pt x="2149090" y="1252752"/>
                </a:lnTo>
                <a:lnTo>
                  <a:pt x="2147290" y="1289164"/>
                </a:lnTo>
                <a:lnTo>
                  <a:pt x="2146979" y="1308473"/>
                </a:lnTo>
                <a:lnTo>
                  <a:pt x="2146457" y="1328113"/>
                </a:lnTo>
                <a:lnTo>
                  <a:pt x="2145570" y="1347712"/>
                </a:lnTo>
                <a:lnTo>
                  <a:pt x="2144166" y="1366900"/>
                </a:lnTo>
                <a:lnTo>
                  <a:pt x="2143058" y="1379140"/>
                </a:lnTo>
                <a:close/>
              </a:path>
              <a:path w="2211070" h="1379220">
                <a:moveTo>
                  <a:pt x="995087" y="113829"/>
                </a:moveTo>
                <a:lnTo>
                  <a:pt x="727176" y="113829"/>
                </a:lnTo>
                <a:lnTo>
                  <a:pt x="705530" y="110704"/>
                </a:lnTo>
                <a:lnTo>
                  <a:pt x="662157" y="105187"/>
                </a:lnTo>
                <a:lnTo>
                  <a:pt x="640511" y="102069"/>
                </a:lnTo>
                <a:lnTo>
                  <a:pt x="636638" y="101714"/>
                </a:lnTo>
                <a:lnTo>
                  <a:pt x="898677" y="101714"/>
                </a:lnTo>
                <a:lnTo>
                  <a:pt x="913253" y="103215"/>
                </a:lnTo>
                <a:lnTo>
                  <a:pt x="961375" y="108920"/>
                </a:lnTo>
                <a:lnTo>
                  <a:pt x="995087" y="113829"/>
                </a:lnTo>
                <a:close/>
              </a:path>
              <a:path w="2211070" h="1379220">
                <a:moveTo>
                  <a:pt x="1404340" y="171170"/>
                </a:moveTo>
                <a:lnTo>
                  <a:pt x="1402410" y="171017"/>
                </a:lnTo>
                <a:lnTo>
                  <a:pt x="1400479" y="170827"/>
                </a:lnTo>
                <a:lnTo>
                  <a:pt x="1404340" y="171170"/>
                </a:lnTo>
                <a:close/>
              </a:path>
              <a:path w="2211070" h="1379220">
                <a:moveTo>
                  <a:pt x="1408214" y="171525"/>
                </a:moveTo>
                <a:lnTo>
                  <a:pt x="1406283" y="171373"/>
                </a:lnTo>
                <a:lnTo>
                  <a:pt x="1404340" y="171170"/>
                </a:lnTo>
                <a:lnTo>
                  <a:pt x="1408214" y="171525"/>
                </a:lnTo>
                <a:close/>
              </a:path>
              <a:path w="2211070" h="1379220">
                <a:moveTo>
                  <a:pt x="1417915" y="171525"/>
                </a:moveTo>
                <a:lnTo>
                  <a:pt x="1408214" y="171525"/>
                </a:lnTo>
                <a:lnTo>
                  <a:pt x="1404340" y="171170"/>
                </a:lnTo>
                <a:lnTo>
                  <a:pt x="1417915" y="1715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92309" y="5079982"/>
            <a:ext cx="3975301" cy="1882370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519" y="1227577"/>
            <a:ext cx="4591422" cy="5825055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2622" y="1833421"/>
            <a:ext cx="3862370" cy="3095077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 приема заявок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26 апреля 2022 г. </a:t>
            </a:r>
            <a:b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13 мая 2022 </a:t>
            </a: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0075" y="3119495"/>
            <a:ext cx="3515892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Замена на финальном этапе не допускается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3594100" y="4006849"/>
            <a:ext cx="3154459" cy="3048649"/>
            <a:chOff x="2888463" y="1323034"/>
            <a:chExt cx="3853967" cy="546272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8463" y="3863489"/>
              <a:ext cx="3111144" cy="29222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24500" y="1323034"/>
              <a:ext cx="1217930" cy="2922270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60075" y="5547153"/>
            <a:ext cx="3326821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13 мая 2022 года 23.59 </a:t>
            </a:r>
          </a:p>
          <a:p>
            <a:pPr lvl="0"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(время московское) </a:t>
            </a:r>
            <a:endParaRPr lang="ru-RU" sz="2400" b="1" dirty="0">
              <a:solidFill>
                <a:srgbClr val="004A8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345AF5-BD21-4EEE-ADFB-C54FAA00BA6D}"/>
              </a:ext>
            </a:extLst>
          </p:cNvPr>
          <p:cNvSpPr txBox="1"/>
          <p:nvPr/>
        </p:nvSpPr>
        <p:spPr>
          <a:xfrm>
            <a:off x="5052662" y="887886"/>
            <a:ext cx="315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539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Команда – 6 детей</a:t>
            </a:r>
            <a:endParaRPr lang="ru-RU" sz="2400" b="1" dirty="0">
              <a:solidFill>
                <a:srgbClr val="0053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9173213">
            <a:off x="9367946" y="220676"/>
            <a:ext cx="713701" cy="1469081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0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52059" y="227841"/>
            <a:ext cx="4076041" cy="3017009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6140561" y="3786753"/>
            <a:ext cx="4227049" cy="3175599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519" y="1227577"/>
            <a:ext cx="4591422" cy="5825055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500" y="2749008"/>
            <a:ext cx="3862370" cy="206915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Заочный этап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16 мая 2022 г. </a:t>
            </a:r>
            <a:b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31 мая 2022 </a:t>
            </a: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898900" y="4583018"/>
            <a:ext cx="2849659" cy="2472480"/>
            <a:chOff x="2888463" y="1323034"/>
            <a:chExt cx="3853967" cy="546272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8463" y="3863489"/>
              <a:ext cx="3111144" cy="29222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24500" y="1323034"/>
              <a:ext cx="1217930" cy="2922270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9173213">
            <a:off x="9367946" y="220676"/>
            <a:ext cx="713701" cy="1469081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57C8DF70-FB3D-4D60-927F-825DA6F63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709" y="49862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D6962DC-B144-48CD-BE5A-5E021DA315BD}"/>
              </a:ext>
            </a:extLst>
          </p:cNvPr>
          <p:cNvSpPr txBox="1"/>
          <p:nvPr/>
        </p:nvSpPr>
        <p:spPr>
          <a:xfrm>
            <a:off x="5508619" y="2106272"/>
            <a:ext cx="2479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3E87F0-B0FB-45D0-B267-DD1ADE498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451" y="4209517"/>
            <a:ext cx="1409700" cy="14097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E34B90D-1548-45F4-8AD3-38F920C3C770}"/>
              </a:ext>
            </a:extLst>
          </p:cNvPr>
          <p:cNvSpPr txBox="1"/>
          <p:nvPr/>
        </p:nvSpPr>
        <p:spPr>
          <a:xfrm>
            <a:off x="6529436" y="5778399"/>
            <a:ext cx="3694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 для детей  о правилах игры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8FF15C-4086-4ADD-BCEE-71DA5474684D}"/>
              </a:ext>
            </a:extLst>
          </p:cNvPr>
          <p:cNvSpPr txBox="1"/>
          <p:nvPr/>
        </p:nvSpPr>
        <p:spPr>
          <a:xfrm>
            <a:off x="51166" y="5168872"/>
            <a:ext cx="4591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https://vk.com/public212966189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60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6672" y="1111250"/>
            <a:ext cx="5274880" cy="6234516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12" y="6015025"/>
                </a:moveTo>
                <a:lnTo>
                  <a:pt x="3967213" y="6012612"/>
                </a:lnTo>
                <a:lnTo>
                  <a:pt x="3956939" y="6011951"/>
                </a:lnTo>
                <a:lnTo>
                  <a:pt x="3947858" y="6015025"/>
                </a:lnTo>
                <a:lnTo>
                  <a:pt x="3971912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40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36" y="5168900"/>
                </a:lnTo>
                <a:lnTo>
                  <a:pt x="5558726" y="5156200"/>
                </a:lnTo>
                <a:lnTo>
                  <a:pt x="5554497" y="5118100"/>
                </a:lnTo>
                <a:lnTo>
                  <a:pt x="5548769" y="5067300"/>
                </a:lnTo>
                <a:lnTo>
                  <a:pt x="5540514" y="5003800"/>
                </a:lnTo>
                <a:lnTo>
                  <a:pt x="5537212" y="4978400"/>
                </a:lnTo>
                <a:lnTo>
                  <a:pt x="5531472" y="4927600"/>
                </a:lnTo>
                <a:lnTo>
                  <a:pt x="5525833" y="4876800"/>
                </a:lnTo>
                <a:lnTo>
                  <a:pt x="5524449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739" y="4724400"/>
                </a:lnTo>
                <a:lnTo>
                  <a:pt x="5501779" y="465574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83" y="5803900"/>
                </a:lnTo>
                <a:lnTo>
                  <a:pt x="5349379" y="5778500"/>
                </a:lnTo>
                <a:lnTo>
                  <a:pt x="5350243" y="5765800"/>
                </a:lnTo>
                <a:lnTo>
                  <a:pt x="5353228" y="5765800"/>
                </a:lnTo>
                <a:lnTo>
                  <a:pt x="5358917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90" y="5740400"/>
                </a:lnTo>
                <a:lnTo>
                  <a:pt x="5493982" y="5778500"/>
                </a:lnTo>
                <a:lnTo>
                  <a:pt x="5496903" y="5803900"/>
                </a:lnTo>
                <a:lnTo>
                  <a:pt x="5498668" y="5842000"/>
                </a:lnTo>
                <a:lnTo>
                  <a:pt x="5501779" y="5880100"/>
                </a:lnTo>
                <a:lnTo>
                  <a:pt x="5501779" y="4655744"/>
                </a:lnTo>
                <a:lnTo>
                  <a:pt x="5494579" y="4584700"/>
                </a:lnTo>
                <a:lnTo>
                  <a:pt x="5492851" y="4572000"/>
                </a:lnTo>
                <a:lnTo>
                  <a:pt x="5489422" y="4546600"/>
                </a:lnTo>
                <a:lnTo>
                  <a:pt x="5488622" y="4533900"/>
                </a:lnTo>
                <a:lnTo>
                  <a:pt x="5487632" y="4508500"/>
                </a:lnTo>
                <a:lnTo>
                  <a:pt x="5483923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64" y="5600700"/>
                </a:lnTo>
                <a:lnTo>
                  <a:pt x="5343499" y="5600700"/>
                </a:lnTo>
                <a:lnTo>
                  <a:pt x="5335448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17" y="5461000"/>
                </a:lnTo>
                <a:lnTo>
                  <a:pt x="5381295" y="5448300"/>
                </a:lnTo>
                <a:lnTo>
                  <a:pt x="5450040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63" y="5295900"/>
                </a:lnTo>
                <a:lnTo>
                  <a:pt x="5297881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30" y="5003800"/>
                </a:lnTo>
                <a:lnTo>
                  <a:pt x="5259794" y="5003800"/>
                </a:lnTo>
                <a:lnTo>
                  <a:pt x="5256936" y="4991100"/>
                </a:lnTo>
                <a:lnTo>
                  <a:pt x="5254447" y="4978400"/>
                </a:lnTo>
                <a:lnTo>
                  <a:pt x="5252542" y="4965700"/>
                </a:lnTo>
                <a:lnTo>
                  <a:pt x="5249469" y="4940300"/>
                </a:lnTo>
                <a:lnTo>
                  <a:pt x="5247919" y="4914900"/>
                </a:lnTo>
                <a:lnTo>
                  <a:pt x="5246395" y="4902200"/>
                </a:lnTo>
                <a:lnTo>
                  <a:pt x="5247284" y="4889500"/>
                </a:lnTo>
                <a:lnTo>
                  <a:pt x="5250510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3448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221" y="4711700"/>
                </a:lnTo>
                <a:lnTo>
                  <a:pt x="5246395" y="4724400"/>
                </a:lnTo>
                <a:lnTo>
                  <a:pt x="5236718" y="4724400"/>
                </a:lnTo>
                <a:lnTo>
                  <a:pt x="5229377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18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51" y="3416300"/>
                </a:lnTo>
                <a:lnTo>
                  <a:pt x="5349710" y="3390900"/>
                </a:lnTo>
                <a:lnTo>
                  <a:pt x="5339372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82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32" y="4279900"/>
                </a:lnTo>
                <a:lnTo>
                  <a:pt x="5266779" y="4279900"/>
                </a:lnTo>
                <a:lnTo>
                  <a:pt x="5289651" y="4267200"/>
                </a:lnTo>
                <a:lnTo>
                  <a:pt x="5301983" y="4279900"/>
                </a:lnTo>
                <a:lnTo>
                  <a:pt x="5311254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66" y="2946311"/>
                </a:lnTo>
                <a:lnTo>
                  <a:pt x="5293766" y="4102100"/>
                </a:lnTo>
                <a:lnTo>
                  <a:pt x="5285537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612" y="4114800"/>
                </a:lnTo>
                <a:lnTo>
                  <a:pt x="5151640" y="4114800"/>
                </a:lnTo>
                <a:lnTo>
                  <a:pt x="5148567" y="4089400"/>
                </a:lnTo>
                <a:lnTo>
                  <a:pt x="5145710" y="4064000"/>
                </a:lnTo>
                <a:lnTo>
                  <a:pt x="5143220" y="4038600"/>
                </a:lnTo>
                <a:lnTo>
                  <a:pt x="5141315" y="4013200"/>
                </a:lnTo>
                <a:lnTo>
                  <a:pt x="5144414" y="4000500"/>
                </a:lnTo>
                <a:lnTo>
                  <a:pt x="5150586" y="4000500"/>
                </a:lnTo>
                <a:lnTo>
                  <a:pt x="5159870" y="3987800"/>
                </a:lnTo>
                <a:lnTo>
                  <a:pt x="5229364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84470" y="4025900"/>
                </a:lnTo>
                <a:lnTo>
                  <a:pt x="5293766" y="4102100"/>
                </a:lnTo>
                <a:lnTo>
                  <a:pt x="5293766" y="2946311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1986" y="2743200"/>
                </a:lnTo>
                <a:lnTo>
                  <a:pt x="5265915" y="2692400"/>
                </a:lnTo>
                <a:lnTo>
                  <a:pt x="5258740" y="2640622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89" y="3721100"/>
                </a:lnTo>
                <a:lnTo>
                  <a:pt x="5109388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78" y="3683000"/>
                </a:lnTo>
                <a:lnTo>
                  <a:pt x="5240718" y="3695700"/>
                </a:lnTo>
                <a:lnTo>
                  <a:pt x="5245735" y="3695700"/>
                </a:lnTo>
                <a:lnTo>
                  <a:pt x="5248427" y="3708400"/>
                </a:lnTo>
                <a:lnTo>
                  <a:pt x="5251196" y="3733800"/>
                </a:lnTo>
                <a:lnTo>
                  <a:pt x="5253583" y="3759200"/>
                </a:lnTo>
                <a:lnTo>
                  <a:pt x="5255971" y="3797300"/>
                </a:lnTo>
                <a:lnTo>
                  <a:pt x="5258740" y="3822700"/>
                </a:lnTo>
                <a:lnTo>
                  <a:pt x="5258740" y="2640622"/>
                </a:lnTo>
                <a:lnTo>
                  <a:pt x="5253596" y="2603500"/>
                </a:lnTo>
                <a:lnTo>
                  <a:pt x="5247525" y="2552700"/>
                </a:lnTo>
                <a:lnTo>
                  <a:pt x="5243119" y="2514600"/>
                </a:lnTo>
                <a:lnTo>
                  <a:pt x="5241658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42" y="3543300"/>
                </a:lnTo>
                <a:lnTo>
                  <a:pt x="5083010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56" y="3416300"/>
                </a:lnTo>
                <a:lnTo>
                  <a:pt x="5084889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38" y="3390900"/>
                </a:lnTo>
                <a:lnTo>
                  <a:pt x="5201818" y="3403600"/>
                </a:lnTo>
                <a:lnTo>
                  <a:pt x="5208232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30" y="2209800"/>
                </a:lnTo>
                <a:lnTo>
                  <a:pt x="5208003" y="2197100"/>
                </a:lnTo>
                <a:lnTo>
                  <a:pt x="5206682" y="2184400"/>
                </a:lnTo>
                <a:lnTo>
                  <a:pt x="5205158" y="2171700"/>
                </a:lnTo>
                <a:lnTo>
                  <a:pt x="5188953" y="2171700"/>
                </a:lnTo>
                <a:lnTo>
                  <a:pt x="5186934" y="2169020"/>
                </a:lnTo>
                <a:lnTo>
                  <a:pt x="5186934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51" y="3251200"/>
                </a:lnTo>
                <a:lnTo>
                  <a:pt x="5052695" y="3238500"/>
                </a:lnTo>
                <a:lnTo>
                  <a:pt x="5048643" y="3225800"/>
                </a:lnTo>
                <a:lnTo>
                  <a:pt x="5044376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601" y="3124200"/>
                </a:lnTo>
                <a:lnTo>
                  <a:pt x="5048720" y="3111500"/>
                </a:lnTo>
                <a:lnTo>
                  <a:pt x="5098059" y="3111500"/>
                </a:lnTo>
                <a:lnTo>
                  <a:pt x="5104257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60" y="3162300"/>
                </a:lnTo>
                <a:lnTo>
                  <a:pt x="5184737" y="3187700"/>
                </a:lnTo>
                <a:lnTo>
                  <a:pt x="5186654" y="3213100"/>
                </a:lnTo>
                <a:lnTo>
                  <a:pt x="5186934" y="3225800"/>
                </a:lnTo>
                <a:lnTo>
                  <a:pt x="5186934" y="2169020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640" y="1718233"/>
                </a:lnTo>
                <a:lnTo>
                  <a:pt x="5151640" y="2908300"/>
                </a:lnTo>
                <a:lnTo>
                  <a:pt x="5151640" y="2933700"/>
                </a:lnTo>
                <a:lnTo>
                  <a:pt x="5122989" y="2946400"/>
                </a:lnTo>
                <a:lnTo>
                  <a:pt x="5095494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52" y="2870200"/>
                </a:lnTo>
                <a:lnTo>
                  <a:pt x="5001272" y="2844800"/>
                </a:lnTo>
                <a:lnTo>
                  <a:pt x="5001323" y="2832100"/>
                </a:lnTo>
                <a:lnTo>
                  <a:pt x="5004854" y="2819400"/>
                </a:lnTo>
                <a:lnTo>
                  <a:pt x="5045532" y="2819400"/>
                </a:lnTo>
                <a:lnTo>
                  <a:pt x="5067160" y="2806700"/>
                </a:lnTo>
                <a:lnTo>
                  <a:pt x="5131003" y="2806700"/>
                </a:lnTo>
                <a:lnTo>
                  <a:pt x="5135905" y="2819400"/>
                </a:lnTo>
                <a:lnTo>
                  <a:pt x="5139283" y="2832100"/>
                </a:lnTo>
                <a:lnTo>
                  <a:pt x="5151640" y="2908300"/>
                </a:lnTo>
                <a:lnTo>
                  <a:pt x="5151640" y="1718233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59"/>
                </a:lnTo>
                <a:lnTo>
                  <a:pt x="5118646" y="2641600"/>
                </a:lnTo>
                <a:lnTo>
                  <a:pt x="5088115" y="2654300"/>
                </a:lnTo>
                <a:lnTo>
                  <a:pt x="5048885" y="2654300"/>
                </a:lnTo>
                <a:lnTo>
                  <a:pt x="5010035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707" y="2514600"/>
                </a:lnTo>
                <a:lnTo>
                  <a:pt x="5102187" y="2514600"/>
                </a:lnTo>
                <a:lnTo>
                  <a:pt x="5107648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59"/>
                </a:lnTo>
                <a:lnTo>
                  <a:pt x="5107660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205" y="2362200"/>
                </a:lnTo>
                <a:lnTo>
                  <a:pt x="4949774" y="2362200"/>
                </a:lnTo>
                <a:lnTo>
                  <a:pt x="4944072" y="2349500"/>
                </a:lnTo>
                <a:lnTo>
                  <a:pt x="4939716" y="2336800"/>
                </a:lnTo>
                <a:lnTo>
                  <a:pt x="4937290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27" y="1587500"/>
                </a:lnTo>
                <a:lnTo>
                  <a:pt x="5048402" y="1587500"/>
                </a:lnTo>
                <a:lnTo>
                  <a:pt x="5048402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58" y="2070100"/>
                </a:lnTo>
                <a:lnTo>
                  <a:pt x="4910633" y="2057400"/>
                </a:lnTo>
                <a:lnTo>
                  <a:pt x="4907851" y="2032000"/>
                </a:lnTo>
                <a:lnTo>
                  <a:pt x="4903089" y="1993900"/>
                </a:lnTo>
                <a:lnTo>
                  <a:pt x="4900320" y="1968500"/>
                </a:lnTo>
                <a:lnTo>
                  <a:pt x="4900168" y="1955800"/>
                </a:lnTo>
                <a:lnTo>
                  <a:pt x="4903673" y="1943100"/>
                </a:lnTo>
                <a:lnTo>
                  <a:pt x="4912207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99" y="1993900"/>
                </a:lnTo>
                <a:lnTo>
                  <a:pt x="5048402" y="2032000"/>
                </a:lnTo>
                <a:lnTo>
                  <a:pt x="5048402" y="1587500"/>
                </a:lnTo>
                <a:lnTo>
                  <a:pt x="5044529" y="1587500"/>
                </a:lnTo>
                <a:lnTo>
                  <a:pt x="5051717" y="1574800"/>
                </a:lnTo>
                <a:lnTo>
                  <a:pt x="5069979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69" y="1422400"/>
                </a:lnTo>
                <a:lnTo>
                  <a:pt x="5108905" y="1371600"/>
                </a:lnTo>
                <a:lnTo>
                  <a:pt x="5104257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57" y="914400"/>
                </a:lnTo>
                <a:lnTo>
                  <a:pt x="5051717" y="914400"/>
                </a:lnTo>
                <a:lnTo>
                  <a:pt x="5051450" y="901700"/>
                </a:lnTo>
                <a:lnTo>
                  <a:pt x="5052758" y="889000"/>
                </a:lnTo>
                <a:lnTo>
                  <a:pt x="5057381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100" y="723900"/>
                </a:lnTo>
                <a:lnTo>
                  <a:pt x="5061001" y="723900"/>
                </a:lnTo>
                <a:lnTo>
                  <a:pt x="5054155" y="711200"/>
                </a:lnTo>
                <a:lnTo>
                  <a:pt x="5047716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72" y="698500"/>
                </a:lnTo>
                <a:lnTo>
                  <a:pt x="5013972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69" y="1663700"/>
                </a:lnTo>
                <a:lnTo>
                  <a:pt x="4862461" y="1663700"/>
                </a:lnTo>
                <a:lnTo>
                  <a:pt x="4867834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38" y="1663700"/>
                </a:lnTo>
                <a:lnTo>
                  <a:pt x="5010264" y="1701800"/>
                </a:lnTo>
                <a:lnTo>
                  <a:pt x="5013972" y="1727200"/>
                </a:lnTo>
                <a:lnTo>
                  <a:pt x="5013972" y="698500"/>
                </a:lnTo>
                <a:lnTo>
                  <a:pt x="4990947" y="698500"/>
                </a:lnTo>
                <a:lnTo>
                  <a:pt x="4995494" y="685800"/>
                </a:lnTo>
                <a:lnTo>
                  <a:pt x="5004092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22" y="584200"/>
                </a:lnTo>
                <a:lnTo>
                  <a:pt x="5003000" y="469900"/>
                </a:lnTo>
                <a:lnTo>
                  <a:pt x="5001539" y="457200"/>
                </a:lnTo>
                <a:lnTo>
                  <a:pt x="4997158" y="419100"/>
                </a:lnTo>
                <a:lnTo>
                  <a:pt x="4996154" y="406400"/>
                </a:lnTo>
                <a:lnTo>
                  <a:pt x="4993792" y="393700"/>
                </a:lnTo>
                <a:lnTo>
                  <a:pt x="4991049" y="393700"/>
                </a:lnTo>
                <a:lnTo>
                  <a:pt x="4988915" y="381000"/>
                </a:lnTo>
                <a:lnTo>
                  <a:pt x="4983111" y="317500"/>
                </a:lnTo>
                <a:lnTo>
                  <a:pt x="4982718" y="313194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68" y="1485900"/>
                </a:lnTo>
                <a:lnTo>
                  <a:pt x="4842281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800" y="1358900"/>
                </a:lnTo>
                <a:lnTo>
                  <a:pt x="4835169" y="1358900"/>
                </a:lnTo>
                <a:lnTo>
                  <a:pt x="4842662" y="1346200"/>
                </a:lnTo>
                <a:lnTo>
                  <a:pt x="4909070" y="1346200"/>
                </a:lnTo>
                <a:lnTo>
                  <a:pt x="4943449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194"/>
                </a:lnTo>
                <a:lnTo>
                  <a:pt x="4970361" y="177800"/>
                </a:lnTo>
                <a:lnTo>
                  <a:pt x="4969243" y="165100"/>
                </a:lnTo>
                <a:lnTo>
                  <a:pt x="4968125" y="152400"/>
                </a:lnTo>
                <a:lnTo>
                  <a:pt x="4964950" y="139700"/>
                </a:lnTo>
                <a:lnTo>
                  <a:pt x="4961382" y="127000"/>
                </a:lnTo>
                <a:lnTo>
                  <a:pt x="4958016" y="114300"/>
                </a:lnTo>
                <a:lnTo>
                  <a:pt x="4956454" y="101600"/>
                </a:lnTo>
                <a:lnTo>
                  <a:pt x="4955921" y="99415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72" y="1193800"/>
                </a:lnTo>
                <a:lnTo>
                  <a:pt x="4803953" y="1181100"/>
                </a:lnTo>
                <a:lnTo>
                  <a:pt x="4801438" y="1168400"/>
                </a:lnTo>
                <a:lnTo>
                  <a:pt x="4799406" y="1155700"/>
                </a:lnTo>
                <a:lnTo>
                  <a:pt x="4799406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58" y="1117600"/>
                </a:lnTo>
                <a:lnTo>
                  <a:pt x="4793996" y="1104900"/>
                </a:lnTo>
                <a:lnTo>
                  <a:pt x="4793577" y="1092200"/>
                </a:lnTo>
                <a:lnTo>
                  <a:pt x="4795291" y="1079500"/>
                </a:lnTo>
                <a:lnTo>
                  <a:pt x="4795926" y="1066800"/>
                </a:lnTo>
                <a:lnTo>
                  <a:pt x="4798873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95" y="1041400"/>
                </a:lnTo>
                <a:lnTo>
                  <a:pt x="4946307" y="1041400"/>
                </a:lnTo>
                <a:lnTo>
                  <a:pt x="4949774" y="1066800"/>
                </a:lnTo>
                <a:lnTo>
                  <a:pt x="4951298" y="1079500"/>
                </a:lnTo>
                <a:lnTo>
                  <a:pt x="4955921" y="1155700"/>
                </a:lnTo>
                <a:lnTo>
                  <a:pt x="4955921" y="99415"/>
                </a:lnTo>
                <a:lnTo>
                  <a:pt x="4953355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62" y="901700"/>
                </a:lnTo>
                <a:lnTo>
                  <a:pt x="4781499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29" y="812800"/>
                </a:lnTo>
                <a:lnTo>
                  <a:pt x="4756150" y="787400"/>
                </a:lnTo>
                <a:lnTo>
                  <a:pt x="4756264" y="774700"/>
                </a:lnTo>
                <a:lnTo>
                  <a:pt x="4760252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91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5019" y="596900"/>
                </a:lnTo>
                <a:lnTo>
                  <a:pt x="4756150" y="609600"/>
                </a:lnTo>
                <a:lnTo>
                  <a:pt x="4740935" y="609600"/>
                </a:lnTo>
                <a:lnTo>
                  <a:pt x="4736135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90" y="0"/>
                </a:lnTo>
                <a:lnTo>
                  <a:pt x="4846790" y="292100"/>
                </a:lnTo>
                <a:lnTo>
                  <a:pt x="4784966" y="317500"/>
                </a:lnTo>
                <a:lnTo>
                  <a:pt x="4711446" y="317500"/>
                </a:lnTo>
                <a:lnTo>
                  <a:pt x="4703610" y="304800"/>
                </a:lnTo>
                <a:lnTo>
                  <a:pt x="4698847" y="304800"/>
                </a:lnTo>
                <a:lnTo>
                  <a:pt x="4696422" y="292100"/>
                </a:lnTo>
                <a:lnTo>
                  <a:pt x="4694504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79" y="228600"/>
                </a:lnTo>
                <a:lnTo>
                  <a:pt x="4846790" y="292100"/>
                </a:lnTo>
                <a:lnTo>
                  <a:pt x="4846790" y="0"/>
                </a:lnTo>
                <a:lnTo>
                  <a:pt x="4801184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35" y="12700"/>
                </a:lnTo>
                <a:lnTo>
                  <a:pt x="4661395" y="0"/>
                </a:lnTo>
                <a:lnTo>
                  <a:pt x="4516983" y="0"/>
                </a:lnTo>
                <a:lnTo>
                  <a:pt x="445528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89" y="6007100"/>
                </a:lnTo>
                <a:lnTo>
                  <a:pt x="217309" y="6007341"/>
                </a:lnTo>
                <a:lnTo>
                  <a:pt x="213347" y="6015025"/>
                </a:lnTo>
                <a:lnTo>
                  <a:pt x="261912" y="6015025"/>
                </a:lnTo>
                <a:lnTo>
                  <a:pt x="260311" y="6010300"/>
                </a:lnTo>
                <a:lnTo>
                  <a:pt x="257581" y="6007100"/>
                </a:lnTo>
                <a:lnTo>
                  <a:pt x="441845" y="6007100"/>
                </a:lnTo>
                <a:lnTo>
                  <a:pt x="447243" y="6013005"/>
                </a:lnTo>
                <a:lnTo>
                  <a:pt x="451231" y="6015025"/>
                </a:lnTo>
                <a:lnTo>
                  <a:pt x="474764" y="6015025"/>
                </a:lnTo>
                <a:lnTo>
                  <a:pt x="475424" y="6014809"/>
                </a:lnTo>
                <a:lnTo>
                  <a:pt x="483019" y="6008370"/>
                </a:lnTo>
                <a:lnTo>
                  <a:pt x="483666" y="6007100"/>
                </a:lnTo>
                <a:lnTo>
                  <a:pt x="2086686" y="6007100"/>
                </a:lnTo>
                <a:lnTo>
                  <a:pt x="2083130" y="6014034"/>
                </a:lnTo>
                <a:lnTo>
                  <a:pt x="2083066" y="6015025"/>
                </a:lnTo>
                <a:lnTo>
                  <a:pt x="2132927" y="6015025"/>
                </a:lnTo>
                <a:lnTo>
                  <a:pt x="2130628" y="6008243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53"/>
                </a:lnTo>
                <a:lnTo>
                  <a:pt x="2305329" y="6015025"/>
                </a:lnTo>
                <a:lnTo>
                  <a:pt x="2347976" y="6015025"/>
                </a:lnTo>
                <a:lnTo>
                  <a:pt x="2351671" y="6007862"/>
                </a:lnTo>
                <a:lnTo>
                  <a:pt x="2351709" y="6007100"/>
                </a:lnTo>
                <a:lnTo>
                  <a:pt x="4163326" y="6007100"/>
                </a:lnTo>
                <a:lnTo>
                  <a:pt x="4162920" y="6014034"/>
                </a:lnTo>
                <a:lnTo>
                  <a:pt x="4163263" y="6015025"/>
                </a:lnTo>
                <a:lnTo>
                  <a:pt x="4213949" y="6015025"/>
                </a:lnTo>
                <a:lnTo>
                  <a:pt x="4214419" y="6007836"/>
                </a:lnTo>
                <a:lnTo>
                  <a:pt x="4214165" y="6007100"/>
                </a:lnTo>
                <a:lnTo>
                  <a:pt x="4405731" y="6007100"/>
                </a:lnTo>
                <a:lnTo>
                  <a:pt x="4405960" y="6007214"/>
                </a:lnTo>
                <a:lnTo>
                  <a:pt x="4416272" y="6007836"/>
                </a:lnTo>
                <a:lnTo>
                  <a:pt x="4418457" y="6007100"/>
                </a:lnTo>
                <a:lnTo>
                  <a:pt x="5263248" y="6007100"/>
                </a:lnTo>
                <a:lnTo>
                  <a:pt x="5551233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0992" y="2050530"/>
            <a:ext cx="4404729" cy="53091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ru-RU" sz="30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Космобол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объединяет</a:t>
            </a:r>
            <a:r>
              <a:rPr lang="ru-RU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3705" y="2010332"/>
            <a:ext cx="527050" cy="49564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900" b="1" u="heavy" spc="2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 rot="20250195">
            <a:off x="9038933" y="133832"/>
            <a:ext cx="1228903" cy="1167741"/>
          </a:xfrm>
          <a:custGeom>
            <a:avLst/>
            <a:gdLst/>
            <a:ahLst/>
            <a:cxnLst/>
            <a:rect l="l" t="t" r="r" b="b"/>
            <a:pathLst>
              <a:path w="602615" h="645794">
                <a:moveTo>
                  <a:pt x="45694" y="195211"/>
                </a:moveTo>
                <a:lnTo>
                  <a:pt x="2628" y="172986"/>
                </a:lnTo>
                <a:lnTo>
                  <a:pt x="2489" y="172834"/>
                </a:lnTo>
                <a:lnTo>
                  <a:pt x="1943" y="172593"/>
                </a:lnTo>
                <a:lnTo>
                  <a:pt x="1498" y="172199"/>
                </a:lnTo>
                <a:lnTo>
                  <a:pt x="1092" y="171704"/>
                </a:lnTo>
                <a:lnTo>
                  <a:pt x="952" y="171602"/>
                </a:lnTo>
                <a:lnTo>
                  <a:pt x="901" y="171399"/>
                </a:lnTo>
                <a:lnTo>
                  <a:pt x="749" y="171246"/>
                </a:lnTo>
                <a:lnTo>
                  <a:pt x="355" y="170561"/>
                </a:lnTo>
                <a:lnTo>
                  <a:pt x="253" y="170116"/>
                </a:lnTo>
                <a:lnTo>
                  <a:pt x="101" y="169710"/>
                </a:lnTo>
                <a:lnTo>
                  <a:pt x="0" y="168275"/>
                </a:lnTo>
                <a:lnTo>
                  <a:pt x="406" y="161531"/>
                </a:lnTo>
                <a:lnTo>
                  <a:pt x="850" y="154736"/>
                </a:lnTo>
                <a:lnTo>
                  <a:pt x="1244" y="147929"/>
                </a:lnTo>
                <a:lnTo>
                  <a:pt x="9931" y="6743"/>
                </a:lnTo>
                <a:lnTo>
                  <a:pt x="10172" y="2578"/>
                </a:lnTo>
                <a:lnTo>
                  <a:pt x="14338" y="0"/>
                </a:lnTo>
                <a:lnTo>
                  <a:pt x="58343" y="22669"/>
                </a:lnTo>
                <a:lnTo>
                  <a:pt x="59537" y="24701"/>
                </a:lnTo>
                <a:lnTo>
                  <a:pt x="59042" y="33388"/>
                </a:lnTo>
                <a:lnTo>
                  <a:pt x="58579" y="42044"/>
                </a:lnTo>
                <a:lnTo>
                  <a:pt x="50164" y="188468"/>
                </a:lnTo>
                <a:lnTo>
                  <a:pt x="49910" y="192633"/>
                </a:lnTo>
                <a:lnTo>
                  <a:pt x="45694" y="195211"/>
                </a:lnTo>
                <a:close/>
              </a:path>
              <a:path w="602615" h="645794">
                <a:moveTo>
                  <a:pt x="287197" y="371373"/>
                </a:moveTo>
                <a:lnTo>
                  <a:pt x="256082" y="335254"/>
                </a:lnTo>
                <a:lnTo>
                  <a:pt x="255587" y="334124"/>
                </a:lnTo>
                <a:lnTo>
                  <a:pt x="255447" y="333768"/>
                </a:lnTo>
                <a:lnTo>
                  <a:pt x="255346" y="333222"/>
                </a:lnTo>
                <a:lnTo>
                  <a:pt x="254850" y="331546"/>
                </a:lnTo>
                <a:lnTo>
                  <a:pt x="254990" y="329653"/>
                </a:lnTo>
                <a:lnTo>
                  <a:pt x="264617" y="319684"/>
                </a:lnTo>
                <a:lnTo>
                  <a:pt x="268592" y="315468"/>
                </a:lnTo>
                <a:lnTo>
                  <a:pt x="354660" y="225628"/>
                </a:lnTo>
                <a:lnTo>
                  <a:pt x="358065" y="225451"/>
                </a:lnTo>
                <a:lnTo>
                  <a:pt x="361954" y="229341"/>
                </a:lnTo>
                <a:lnTo>
                  <a:pt x="390728" y="262737"/>
                </a:lnTo>
                <a:lnTo>
                  <a:pt x="390880" y="265912"/>
                </a:lnTo>
                <a:lnTo>
                  <a:pt x="388696" y="268236"/>
                </a:lnTo>
                <a:lnTo>
                  <a:pt x="384721" y="272402"/>
                </a:lnTo>
                <a:lnTo>
                  <a:pt x="380758" y="276618"/>
                </a:lnTo>
                <a:lnTo>
                  <a:pt x="291109" y="371182"/>
                </a:lnTo>
                <a:lnTo>
                  <a:pt x="287197" y="371373"/>
                </a:lnTo>
                <a:close/>
              </a:path>
              <a:path w="602615" h="645794">
                <a:moveTo>
                  <a:pt x="464642" y="645617"/>
                </a:moveTo>
                <a:lnTo>
                  <a:pt x="463956" y="645464"/>
                </a:lnTo>
                <a:lnTo>
                  <a:pt x="463803" y="645363"/>
                </a:lnTo>
                <a:lnTo>
                  <a:pt x="463600" y="645325"/>
                </a:lnTo>
                <a:lnTo>
                  <a:pt x="461721" y="643928"/>
                </a:lnTo>
                <a:lnTo>
                  <a:pt x="461568" y="643775"/>
                </a:lnTo>
                <a:lnTo>
                  <a:pt x="461175" y="643229"/>
                </a:lnTo>
                <a:lnTo>
                  <a:pt x="460971" y="643089"/>
                </a:lnTo>
                <a:lnTo>
                  <a:pt x="442226" y="602754"/>
                </a:lnTo>
                <a:lnTo>
                  <a:pt x="440639" y="599376"/>
                </a:lnTo>
                <a:lnTo>
                  <a:pt x="442125" y="595960"/>
                </a:lnTo>
                <a:lnTo>
                  <a:pt x="576262" y="547979"/>
                </a:lnTo>
                <a:lnTo>
                  <a:pt x="578446" y="547243"/>
                </a:lnTo>
                <a:lnTo>
                  <a:pt x="581482" y="548525"/>
                </a:lnTo>
                <a:lnTo>
                  <a:pt x="602310" y="593331"/>
                </a:lnTo>
                <a:lnTo>
                  <a:pt x="600824" y="596696"/>
                </a:lnTo>
                <a:lnTo>
                  <a:pt x="466785" y="645413"/>
                </a:lnTo>
                <a:lnTo>
                  <a:pt x="466382" y="645413"/>
                </a:lnTo>
                <a:lnTo>
                  <a:pt x="466089" y="645464"/>
                </a:lnTo>
                <a:lnTo>
                  <a:pt x="465886" y="645515"/>
                </a:lnTo>
                <a:lnTo>
                  <a:pt x="464642" y="645617"/>
                </a:lnTo>
                <a:close/>
              </a:path>
              <a:path w="602615" h="645794">
                <a:moveTo>
                  <a:pt x="466674" y="645464"/>
                </a:moveTo>
                <a:lnTo>
                  <a:pt x="466382" y="645413"/>
                </a:lnTo>
                <a:lnTo>
                  <a:pt x="466785" y="645413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0B3F01-BC8F-4E86-9392-971F77A7C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C0745F6-E3E4-426E-813A-6F64664A8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208" y="718982"/>
            <a:ext cx="3815926" cy="30420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05ED027-8D99-48A3-82C5-F53008CDD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844" y="4311355"/>
            <a:ext cx="4796020" cy="292328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47CC28-0720-4EBD-845B-8EBCAFDBA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64" y="3088664"/>
            <a:ext cx="3726554" cy="37327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object 15"/>
          <p:cNvSpPr/>
          <p:nvPr/>
        </p:nvSpPr>
        <p:spPr>
          <a:xfrm>
            <a:off x="5064716" y="4228508"/>
            <a:ext cx="488869" cy="501247"/>
          </a:xfrm>
          <a:custGeom>
            <a:avLst/>
            <a:gdLst/>
            <a:ahLst/>
            <a:cxnLst/>
            <a:rect l="l" t="t" r="r" b="b"/>
            <a:pathLst>
              <a:path w="603884" h="644525">
                <a:moveTo>
                  <a:pt x="382393" y="369784"/>
                </a:moveTo>
                <a:lnTo>
                  <a:pt x="208290" y="369784"/>
                </a:lnTo>
                <a:lnTo>
                  <a:pt x="206595" y="363260"/>
                </a:lnTo>
                <a:lnTo>
                  <a:pt x="204991" y="356624"/>
                </a:lnTo>
                <a:lnTo>
                  <a:pt x="203541" y="350147"/>
                </a:lnTo>
                <a:lnTo>
                  <a:pt x="202181" y="343545"/>
                </a:lnTo>
                <a:lnTo>
                  <a:pt x="196319" y="297333"/>
                </a:lnTo>
                <a:lnTo>
                  <a:pt x="196354" y="273993"/>
                </a:lnTo>
                <a:lnTo>
                  <a:pt x="202949" y="203388"/>
                </a:lnTo>
                <a:lnTo>
                  <a:pt x="215970" y="158324"/>
                </a:lnTo>
                <a:lnTo>
                  <a:pt x="235722" y="115580"/>
                </a:lnTo>
                <a:lnTo>
                  <a:pt x="264135" y="74662"/>
                </a:lnTo>
                <a:lnTo>
                  <a:pt x="300292" y="39861"/>
                </a:lnTo>
                <a:lnTo>
                  <a:pt x="343007" y="14298"/>
                </a:lnTo>
                <a:lnTo>
                  <a:pt x="391094" y="1090"/>
                </a:lnTo>
                <a:lnTo>
                  <a:pt x="411725" y="0"/>
                </a:lnTo>
                <a:lnTo>
                  <a:pt x="432340" y="1863"/>
                </a:lnTo>
                <a:lnTo>
                  <a:pt x="471015" y="15771"/>
                </a:lnTo>
                <a:lnTo>
                  <a:pt x="500581" y="44499"/>
                </a:lnTo>
                <a:lnTo>
                  <a:pt x="502159" y="47396"/>
                </a:lnTo>
                <a:lnTo>
                  <a:pt x="413860" y="47396"/>
                </a:lnTo>
                <a:lnTo>
                  <a:pt x="399338" y="48321"/>
                </a:lnTo>
                <a:lnTo>
                  <a:pt x="357620" y="61464"/>
                </a:lnTo>
                <a:lnTo>
                  <a:pt x="307262" y="99643"/>
                </a:lnTo>
                <a:lnTo>
                  <a:pt x="269756" y="156074"/>
                </a:lnTo>
                <a:lnTo>
                  <a:pt x="254171" y="197447"/>
                </a:lnTo>
                <a:lnTo>
                  <a:pt x="244076" y="262202"/>
                </a:lnTo>
                <a:lnTo>
                  <a:pt x="244866" y="297333"/>
                </a:lnTo>
                <a:lnTo>
                  <a:pt x="249628" y="332175"/>
                </a:lnTo>
                <a:lnTo>
                  <a:pt x="258100" y="366304"/>
                </a:lnTo>
                <a:lnTo>
                  <a:pt x="387339" y="366304"/>
                </a:lnTo>
                <a:lnTo>
                  <a:pt x="382393" y="369784"/>
                </a:lnTo>
                <a:close/>
              </a:path>
              <a:path w="603884" h="644525">
                <a:moveTo>
                  <a:pt x="387339" y="366304"/>
                </a:moveTo>
                <a:lnTo>
                  <a:pt x="258100" y="366304"/>
                </a:lnTo>
                <a:lnTo>
                  <a:pt x="263154" y="365516"/>
                </a:lnTo>
                <a:lnTo>
                  <a:pt x="268209" y="364627"/>
                </a:lnTo>
                <a:lnTo>
                  <a:pt x="305852" y="354027"/>
                </a:lnTo>
                <a:lnTo>
                  <a:pt x="365337" y="322100"/>
                </a:lnTo>
                <a:lnTo>
                  <a:pt x="415637" y="273300"/>
                </a:lnTo>
                <a:lnTo>
                  <a:pt x="452129" y="210527"/>
                </a:lnTo>
                <a:lnTo>
                  <a:pt x="466841" y="158596"/>
                </a:lnTo>
                <a:lnTo>
                  <a:pt x="470098" y="122941"/>
                </a:lnTo>
                <a:lnTo>
                  <a:pt x="469478" y="105166"/>
                </a:lnTo>
                <a:lnTo>
                  <a:pt x="453875" y="63601"/>
                </a:lnTo>
                <a:lnTo>
                  <a:pt x="413860" y="47396"/>
                </a:lnTo>
                <a:lnTo>
                  <a:pt x="502159" y="47396"/>
                </a:lnTo>
                <a:lnTo>
                  <a:pt x="516811" y="90231"/>
                </a:lnTo>
                <a:lnTo>
                  <a:pt x="519500" y="117754"/>
                </a:lnTo>
                <a:lnTo>
                  <a:pt x="518538" y="145441"/>
                </a:lnTo>
                <a:lnTo>
                  <a:pt x="507731" y="199718"/>
                </a:lnTo>
                <a:lnTo>
                  <a:pt x="487749" y="250227"/>
                </a:lnTo>
                <a:lnTo>
                  <a:pt x="459356" y="296555"/>
                </a:lnTo>
                <a:lnTo>
                  <a:pt x="422318" y="338392"/>
                </a:lnTo>
                <a:lnTo>
                  <a:pt x="401097" y="356624"/>
                </a:lnTo>
                <a:lnTo>
                  <a:pt x="387339" y="366304"/>
                </a:lnTo>
                <a:close/>
              </a:path>
              <a:path w="603884" h="644525">
                <a:moveTo>
                  <a:pt x="200751" y="418512"/>
                </a:moveTo>
                <a:lnTo>
                  <a:pt x="132048" y="413051"/>
                </a:lnTo>
                <a:lnTo>
                  <a:pt x="87886" y="405071"/>
                </a:lnTo>
                <a:lnTo>
                  <a:pt x="44294" y="394290"/>
                </a:lnTo>
                <a:lnTo>
                  <a:pt x="378" y="380998"/>
                </a:lnTo>
                <a:lnTo>
                  <a:pt x="0" y="379966"/>
                </a:lnTo>
                <a:lnTo>
                  <a:pt x="57" y="379456"/>
                </a:lnTo>
                <a:lnTo>
                  <a:pt x="328" y="378864"/>
                </a:lnTo>
                <a:lnTo>
                  <a:pt x="17536" y="335900"/>
                </a:lnTo>
                <a:lnTo>
                  <a:pt x="18628" y="335506"/>
                </a:lnTo>
                <a:lnTo>
                  <a:pt x="19568" y="335849"/>
                </a:lnTo>
                <a:lnTo>
                  <a:pt x="29778" y="339106"/>
                </a:lnTo>
                <a:lnTo>
                  <a:pt x="96939" y="357023"/>
                </a:lnTo>
                <a:lnTo>
                  <a:pt x="170917" y="368196"/>
                </a:lnTo>
                <a:lnTo>
                  <a:pt x="208290" y="369784"/>
                </a:lnTo>
                <a:lnTo>
                  <a:pt x="382393" y="369784"/>
                </a:lnTo>
                <a:lnTo>
                  <a:pt x="378242" y="372705"/>
                </a:lnTo>
                <a:lnTo>
                  <a:pt x="354157" y="386238"/>
                </a:lnTo>
                <a:lnTo>
                  <a:pt x="328915" y="397273"/>
                </a:lnTo>
                <a:lnTo>
                  <a:pt x="302739" y="405898"/>
                </a:lnTo>
                <a:lnTo>
                  <a:pt x="275854" y="412202"/>
                </a:lnTo>
                <a:lnTo>
                  <a:pt x="278906" y="418107"/>
                </a:lnTo>
                <a:lnTo>
                  <a:pt x="224851" y="418107"/>
                </a:lnTo>
                <a:lnTo>
                  <a:pt x="212800" y="418466"/>
                </a:lnTo>
                <a:lnTo>
                  <a:pt x="200751" y="418512"/>
                </a:lnTo>
                <a:close/>
              </a:path>
              <a:path w="603884" h="644525">
                <a:moveTo>
                  <a:pt x="576289" y="644340"/>
                </a:moveTo>
                <a:lnTo>
                  <a:pt x="525012" y="641780"/>
                </a:lnTo>
                <a:lnTo>
                  <a:pt x="456293" y="627032"/>
                </a:lnTo>
                <a:lnTo>
                  <a:pt x="414579" y="611185"/>
                </a:lnTo>
                <a:lnTo>
                  <a:pt x="375014" y="590548"/>
                </a:lnTo>
                <a:lnTo>
                  <a:pt x="338160" y="565338"/>
                </a:lnTo>
                <a:lnTo>
                  <a:pt x="302932" y="534227"/>
                </a:lnTo>
                <a:lnTo>
                  <a:pt x="272057" y="498976"/>
                </a:lnTo>
                <a:lnTo>
                  <a:pt x="245906" y="460098"/>
                </a:lnTo>
                <a:lnTo>
                  <a:pt x="224851" y="418107"/>
                </a:lnTo>
                <a:lnTo>
                  <a:pt x="278906" y="418107"/>
                </a:lnTo>
                <a:lnTo>
                  <a:pt x="286385" y="432581"/>
                </a:lnTo>
                <a:lnTo>
                  <a:pt x="298266" y="452183"/>
                </a:lnTo>
                <a:lnTo>
                  <a:pt x="326108" y="488554"/>
                </a:lnTo>
                <a:lnTo>
                  <a:pt x="381893" y="537665"/>
                </a:lnTo>
                <a:lnTo>
                  <a:pt x="447507" y="572679"/>
                </a:lnTo>
                <a:lnTo>
                  <a:pt x="519653" y="592113"/>
                </a:lnTo>
                <a:lnTo>
                  <a:pt x="556882" y="595546"/>
                </a:lnTo>
                <a:lnTo>
                  <a:pt x="596387" y="595546"/>
                </a:lnTo>
                <a:lnTo>
                  <a:pt x="603667" y="641792"/>
                </a:lnTo>
                <a:lnTo>
                  <a:pt x="602981" y="642935"/>
                </a:lnTo>
                <a:lnTo>
                  <a:pt x="601939" y="643037"/>
                </a:lnTo>
                <a:lnTo>
                  <a:pt x="576289" y="644340"/>
                </a:lnTo>
                <a:close/>
              </a:path>
              <a:path w="603884" h="644525">
                <a:moveTo>
                  <a:pt x="596387" y="595546"/>
                </a:moveTo>
                <a:lnTo>
                  <a:pt x="556882" y="595546"/>
                </a:lnTo>
                <a:lnTo>
                  <a:pt x="594294" y="594612"/>
                </a:lnTo>
                <a:lnTo>
                  <a:pt x="595335" y="594510"/>
                </a:lnTo>
                <a:lnTo>
                  <a:pt x="596326" y="595107"/>
                </a:lnTo>
                <a:lnTo>
                  <a:pt x="596387" y="595546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F66512E-9D4F-44AA-B650-E6E0F6082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1551" y="2452860"/>
            <a:ext cx="1761897" cy="17679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22805" y="831104"/>
            <a:ext cx="4023049" cy="2131348"/>
          </a:xfrm>
          <a:custGeom>
            <a:avLst/>
            <a:gdLst/>
            <a:ahLst/>
            <a:cxnLst/>
            <a:rect l="l" t="t" r="r" b="b"/>
            <a:pathLst>
              <a:path w="2211070" h="1379220">
                <a:moveTo>
                  <a:pt x="2143058" y="1379140"/>
                </a:moveTo>
                <a:lnTo>
                  <a:pt x="0" y="1185239"/>
                </a:lnTo>
                <a:lnTo>
                  <a:pt x="107264" y="0"/>
                </a:lnTo>
                <a:lnTo>
                  <a:pt x="132803" y="3492"/>
                </a:lnTo>
                <a:lnTo>
                  <a:pt x="164613" y="7484"/>
                </a:lnTo>
                <a:lnTo>
                  <a:pt x="196473" y="10947"/>
                </a:lnTo>
                <a:lnTo>
                  <a:pt x="321875" y="22791"/>
                </a:lnTo>
                <a:lnTo>
                  <a:pt x="351820" y="26084"/>
                </a:lnTo>
                <a:lnTo>
                  <a:pt x="381901" y="29933"/>
                </a:lnTo>
                <a:lnTo>
                  <a:pt x="495503" y="46062"/>
                </a:lnTo>
                <a:lnTo>
                  <a:pt x="506963" y="48246"/>
                </a:lnTo>
                <a:lnTo>
                  <a:pt x="529235" y="51843"/>
                </a:lnTo>
                <a:lnTo>
                  <a:pt x="594220" y="64491"/>
                </a:lnTo>
                <a:lnTo>
                  <a:pt x="648944" y="73596"/>
                </a:lnTo>
                <a:lnTo>
                  <a:pt x="707199" y="81532"/>
                </a:lnTo>
                <a:lnTo>
                  <a:pt x="898677" y="101714"/>
                </a:lnTo>
                <a:lnTo>
                  <a:pt x="636638" y="101714"/>
                </a:lnTo>
                <a:lnTo>
                  <a:pt x="659414" y="105196"/>
                </a:lnTo>
                <a:lnTo>
                  <a:pt x="681850" y="108476"/>
                </a:lnTo>
                <a:lnTo>
                  <a:pt x="704314" y="111404"/>
                </a:lnTo>
                <a:lnTo>
                  <a:pt x="727176" y="113829"/>
                </a:lnTo>
                <a:lnTo>
                  <a:pt x="995087" y="113829"/>
                </a:lnTo>
                <a:lnTo>
                  <a:pt x="1009650" y="115950"/>
                </a:lnTo>
                <a:lnTo>
                  <a:pt x="1033865" y="119915"/>
                </a:lnTo>
                <a:lnTo>
                  <a:pt x="1081462" y="128493"/>
                </a:lnTo>
                <a:lnTo>
                  <a:pt x="1130144" y="136410"/>
                </a:lnTo>
                <a:lnTo>
                  <a:pt x="1179083" y="145109"/>
                </a:lnTo>
                <a:lnTo>
                  <a:pt x="1252894" y="157193"/>
                </a:lnTo>
                <a:lnTo>
                  <a:pt x="1302897" y="163705"/>
                </a:lnTo>
                <a:lnTo>
                  <a:pt x="1353431" y="168432"/>
                </a:lnTo>
                <a:lnTo>
                  <a:pt x="1404340" y="171170"/>
                </a:lnTo>
                <a:lnTo>
                  <a:pt x="1406283" y="171373"/>
                </a:lnTo>
                <a:lnTo>
                  <a:pt x="1408214" y="171525"/>
                </a:lnTo>
                <a:lnTo>
                  <a:pt x="1417915" y="171525"/>
                </a:lnTo>
                <a:lnTo>
                  <a:pt x="1431718" y="171887"/>
                </a:lnTo>
                <a:lnTo>
                  <a:pt x="1485088" y="172459"/>
                </a:lnTo>
                <a:lnTo>
                  <a:pt x="1556247" y="174879"/>
                </a:lnTo>
                <a:lnTo>
                  <a:pt x="1600638" y="177736"/>
                </a:lnTo>
                <a:lnTo>
                  <a:pt x="1689646" y="185305"/>
                </a:lnTo>
                <a:lnTo>
                  <a:pt x="1735202" y="189753"/>
                </a:lnTo>
                <a:lnTo>
                  <a:pt x="1874888" y="205942"/>
                </a:lnTo>
                <a:lnTo>
                  <a:pt x="1929776" y="213593"/>
                </a:lnTo>
                <a:lnTo>
                  <a:pt x="1957257" y="216963"/>
                </a:lnTo>
                <a:lnTo>
                  <a:pt x="1984768" y="219785"/>
                </a:lnTo>
                <a:lnTo>
                  <a:pt x="2158784" y="235781"/>
                </a:lnTo>
                <a:lnTo>
                  <a:pt x="2184840" y="238722"/>
                </a:lnTo>
                <a:lnTo>
                  <a:pt x="2210841" y="242214"/>
                </a:lnTo>
                <a:lnTo>
                  <a:pt x="2208758" y="265429"/>
                </a:lnTo>
                <a:lnTo>
                  <a:pt x="2201570" y="301789"/>
                </a:lnTo>
                <a:lnTo>
                  <a:pt x="2191054" y="374916"/>
                </a:lnTo>
                <a:lnTo>
                  <a:pt x="2182761" y="450214"/>
                </a:lnTo>
                <a:lnTo>
                  <a:pt x="2177402" y="525779"/>
                </a:lnTo>
                <a:lnTo>
                  <a:pt x="2169375" y="679017"/>
                </a:lnTo>
                <a:lnTo>
                  <a:pt x="2167890" y="718333"/>
                </a:lnTo>
                <a:lnTo>
                  <a:pt x="2167140" y="757534"/>
                </a:lnTo>
                <a:lnTo>
                  <a:pt x="2166429" y="796370"/>
                </a:lnTo>
                <a:lnTo>
                  <a:pt x="2165057" y="834592"/>
                </a:lnTo>
                <a:lnTo>
                  <a:pt x="2163089" y="872770"/>
                </a:lnTo>
                <a:lnTo>
                  <a:pt x="2161255" y="911510"/>
                </a:lnTo>
                <a:lnTo>
                  <a:pt x="2159748" y="950650"/>
                </a:lnTo>
                <a:lnTo>
                  <a:pt x="2158758" y="990028"/>
                </a:lnTo>
                <a:lnTo>
                  <a:pt x="2155977" y="1063840"/>
                </a:lnTo>
                <a:lnTo>
                  <a:pt x="2155392" y="1083094"/>
                </a:lnTo>
                <a:lnTo>
                  <a:pt x="2153437" y="1122272"/>
                </a:lnTo>
                <a:lnTo>
                  <a:pt x="2152853" y="1141526"/>
                </a:lnTo>
                <a:lnTo>
                  <a:pt x="2152032" y="1179144"/>
                </a:lnTo>
                <a:lnTo>
                  <a:pt x="2150724" y="1216150"/>
                </a:lnTo>
                <a:lnTo>
                  <a:pt x="2149090" y="1252752"/>
                </a:lnTo>
                <a:lnTo>
                  <a:pt x="2147290" y="1289164"/>
                </a:lnTo>
                <a:lnTo>
                  <a:pt x="2146979" y="1308473"/>
                </a:lnTo>
                <a:lnTo>
                  <a:pt x="2146457" y="1328113"/>
                </a:lnTo>
                <a:lnTo>
                  <a:pt x="2145570" y="1347712"/>
                </a:lnTo>
                <a:lnTo>
                  <a:pt x="2144166" y="1366900"/>
                </a:lnTo>
                <a:lnTo>
                  <a:pt x="2143058" y="1379140"/>
                </a:lnTo>
                <a:close/>
              </a:path>
              <a:path w="2211070" h="1379220">
                <a:moveTo>
                  <a:pt x="995087" y="113829"/>
                </a:moveTo>
                <a:lnTo>
                  <a:pt x="727176" y="113829"/>
                </a:lnTo>
                <a:lnTo>
                  <a:pt x="705530" y="110704"/>
                </a:lnTo>
                <a:lnTo>
                  <a:pt x="662157" y="105187"/>
                </a:lnTo>
                <a:lnTo>
                  <a:pt x="640511" y="102069"/>
                </a:lnTo>
                <a:lnTo>
                  <a:pt x="636638" y="101714"/>
                </a:lnTo>
                <a:lnTo>
                  <a:pt x="898677" y="101714"/>
                </a:lnTo>
                <a:lnTo>
                  <a:pt x="913253" y="103215"/>
                </a:lnTo>
                <a:lnTo>
                  <a:pt x="961375" y="108920"/>
                </a:lnTo>
                <a:lnTo>
                  <a:pt x="995087" y="113829"/>
                </a:lnTo>
                <a:close/>
              </a:path>
              <a:path w="2211070" h="1379220">
                <a:moveTo>
                  <a:pt x="1404340" y="171170"/>
                </a:moveTo>
                <a:lnTo>
                  <a:pt x="1402410" y="171017"/>
                </a:lnTo>
                <a:lnTo>
                  <a:pt x="1400479" y="170827"/>
                </a:lnTo>
                <a:lnTo>
                  <a:pt x="1404340" y="171170"/>
                </a:lnTo>
                <a:close/>
              </a:path>
              <a:path w="2211070" h="1379220">
                <a:moveTo>
                  <a:pt x="1408214" y="171525"/>
                </a:moveTo>
                <a:lnTo>
                  <a:pt x="1406283" y="171373"/>
                </a:lnTo>
                <a:lnTo>
                  <a:pt x="1404340" y="171170"/>
                </a:lnTo>
                <a:lnTo>
                  <a:pt x="1408214" y="171525"/>
                </a:lnTo>
                <a:close/>
              </a:path>
              <a:path w="2211070" h="1379220">
                <a:moveTo>
                  <a:pt x="1417915" y="171525"/>
                </a:moveTo>
                <a:lnTo>
                  <a:pt x="1408214" y="171525"/>
                </a:lnTo>
                <a:lnTo>
                  <a:pt x="1404340" y="171170"/>
                </a:lnTo>
                <a:lnTo>
                  <a:pt x="1417915" y="1715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49495" y="4192616"/>
            <a:ext cx="3975301" cy="1882370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75279" y="1187450"/>
            <a:ext cx="4814316" cy="6023880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2307" y="2310452"/>
            <a:ext cx="3862370" cy="2582116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Муниципальный (отборочный) этап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июня 2022 г. </a:t>
            </a:r>
            <a:b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5200" y="1320124"/>
            <a:ext cx="3975300" cy="1492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Чемпионат </a:t>
            </a:r>
          </a:p>
          <a:p>
            <a:pPr lvl="0"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КОСМОБОЛ 5+</a:t>
            </a:r>
          </a:p>
          <a:p>
            <a:pPr lvl="0" algn="ctr"/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Отборочные игры</a:t>
            </a:r>
          </a:p>
          <a:p>
            <a:pPr lvl="0" algn="ctr"/>
            <a:endParaRPr lang="ru-RU" sz="2400" b="1" dirty="0">
              <a:solidFill>
                <a:srgbClr val="004A8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413500" y="5278712"/>
            <a:ext cx="4186306" cy="1844880"/>
            <a:chOff x="-1236404" y="-820796"/>
            <a:chExt cx="8780924" cy="7703214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875" y="2838474"/>
              <a:ext cx="3685645" cy="40439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-1236404" y="-820796"/>
              <a:ext cx="1421195" cy="7258683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819819" y="4533315"/>
            <a:ext cx="3988141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Команда-победитель </a:t>
            </a:r>
          </a:p>
          <a:p>
            <a:pPr lvl="0"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23.59 </a:t>
            </a:r>
          </a:p>
          <a:p>
            <a:pPr lvl="0" algn="ctr"/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ию</a:t>
            </a:r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ня (время московское)</a:t>
            </a:r>
            <a:endParaRPr lang="ru-RU" sz="2400" b="1" dirty="0">
              <a:solidFill>
                <a:srgbClr val="004A8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9173213">
            <a:off x="9367946" y="220676"/>
            <a:ext cx="713701" cy="1469081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CF839EF7-90CD-4459-AD6C-057FB318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648" y="4892568"/>
            <a:ext cx="1629688" cy="162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: изогнутая влево 9">
            <a:extLst>
              <a:ext uri="{FF2B5EF4-FFF2-40B4-BE49-F238E27FC236}">
                <a16:creationId xmlns:a16="http://schemas.microsoft.com/office/drawing/2014/main" id="{C042ACC2-57F9-410B-8BD3-95CE1C781994}"/>
              </a:ext>
            </a:extLst>
          </p:cNvPr>
          <p:cNvSpPr/>
          <p:nvPr/>
        </p:nvSpPr>
        <p:spPr>
          <a:xfrm rot="20659332">
            <a:off x="8648150" y="2584007"/>
            <a:ext cx="922639" cy="18823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A78465-367A-443F-B3BF-CE914FA20C4D}"/>
              </a:ext>
            </a:extLst>
          </p:cNvPr>
          <p:cNvSpPr txBox="1"/>
          <p:nvPr/>
        </p:nvSpPr>
        <p:spPr>
          <a:xfrm>
            <a:off x="4669078" y="3313152"/>
            <a:ext cx="4591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https://vk.com/public212966189</a:t>
            </a:r>
            <a:endParaRPr lang="ru-RU" sz="2400" b="1" dirty="0">
              <a:solidFill>
                <a:srgbClr val="004A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1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6700" y="156714"/>
            <a:ext cx="3688840" cy="1676707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73519" y="1227577"/>
            <a:ext cx="4591422" cy="5825055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2622" y="1833421"/>
            <a:ext cx="3862370" cy="206915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Дистанционный этап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 15 июня 2022 года</a:t>
            </a: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00700" y="384171"/>
            <a:ext cx="996872" cy="1630866"/>
          </a:xfrm>
          <a:custGeom>
            <a:avLst/>
            <a:gdLst/>
            <a:ahLst/>
            <a:cxnLst/>
            <a:rect l="l" t="t" r="r" b="b"/>
            <a:pathLst>
              <a:path w="1217929" h="2922270">
                <a:moveTo>
                  <a:pt x="195414" y="409575"/>
                </a:moveTo>
                <a:lnTo>
                  <a:pt x="194221" y="404761"/>
                </a:lnTo>
                <a:lnTo>
                  <a:pt x="190347" y="403225"/>
                </a:lnTo>
                <a:lnTo>
                  <a:pt x="37160" y="344627"/>
                </a:lnTo>
                <a:lnTo>
                  <a:pt x="34874" y="345135"/>
                </a:lnTo>
                <a:lnTo>
                  <a:pt x="0" y="380060"/>
                </a:lnTo>
                <a:lnTo>
                  <a:pt x="0" y="380568"/>
                </a:lnTo>
                <a:lnTo>
                  <a:pt x="1092" y="384962"/>
                </a:lnTo>
                <a:lnTo>
                  <a:pt x="156121" y="445046"/>
                </a:lnTo>
                <a:lnTo>
                  <a:pt x="156273" y="444995"/>
                </a:lnTo>
                <a:lnTo>
                  <a:pt x="157314" y="445236"/>
                </a:lnTo>
                <a:lnTo>
                  <a:pt x="158153" y="445236"/>
                </a:lnTo>
                <a:lnTo>
                  <a:pt x="158546" y="445185"/>
                </a:lnTo>
                <a:lnTo>
                  <a:pt x="161086" y="443852"/>
                </a:lnTo>
                <a:lnTo>
                  <a:pt x="195414" y="409575"/>
                </a:lnTo>
                <a:close/>
              </a:path>
              <a:path w="1217929" h="2922270">
                <a:moveTo>
                  <a:pt x="437553" y="229095"/>
                </a:moveTo>
                <a:lnTo>
                  <a:pt x="377482" y="120103"/>
                </a:lnTo>
                <a:lnTo>
                  <a:pt x="374650" y="115036"/>
                </a:lnTo>
                <a:lnTo>
                  <a:pt x="371868" y="109931"/>
                </a:lnTo>
                <a:lnTo>
                  <a:pt x="369049" y="104876"/>
                </a:lnTo>
                <a:lnTo>
                  <a:pt x="367550" y="102095"/>
                </a:lnTo>
                <a:lnTo>
                  <a:pt x="364477" y="101295"/>
                </a:lnTo>
                <a:lnTo>
                  <a:pt x="323989" y="118541"/>
                </a:lnTo>
                <a:lnTo>
                  <a:pt x="318998" y="121119"/>
                </a:lnTo>
                <a:lnTo>
                  <a:pt x="318147" y="124421"/>
                </a:lnTo>
                <a:lnTo>
                  <a:pt x="377672" y="233654"/>
                </a:lnTo>
                <a:lnTo>
                  <a:pt x="380403" y="238772"/>
                </a:lnTo>
                <a:lnTo>
                  <a:pt x="387057" y="250926"/>
                </a:lnTo>
                <a:lnTo>
                  <a:pt x="388785" y="251663"/>
                </a:lnTo>
                <a:lnTo>
                  <a:pt x="390525" y="251663"/>
                </a:lnTo>
                <a:lnTo>
                  <a:pt x="390817" y="251714"/>
                </a:lnTo>
                <a:lnTo>
                  <a:pt x="391464" y="251714"/>
                </a:lnTo>
                <a:lnTo>
                  <a:pt x="392709" y="251612"/>
                </a:lnTo>
                <a:lnTo>
                  <a:pt x="393357" y="251320"/>
                </a:lnTo>
                <a:lnTo>
                  <a:pt x="436562" y="232918"/>
                </a:lnTo>
                <a:lnTo>
                  <a:pt x="437553" y="229095"/>
                </a:lnTo>
                <a:close/>
              </a:path>
              <a:path w="1217929" h="2922270">
                <a:moveTo>
                  <a:pt x="752182" y="144754"/>
                </a:moveTo>
                <a:lnTo>
                  <a:pt x="747268" y="23558"/>
                </a:lnTo>
                <a:lnTo>
                  <a:pt x="747014" y="17754"/>
                </a:lnTo>
                <a:lnTo>
                  <a:pt x="746823" y="12001"/>
                </a:lnTo>
                <a:lnTo>
                  <a:pt x="746417" y="2425"/>
                </a:lnTo>
                <a:lnTo>
                  <a:pt x="743648" y="0"/>
                </a:lnTo>
                <a:lnTo>
                  <a:pt x="696912" y="5994"/>
                </a:lnTo>
                <a:lnTo>
                  <a:pt x="694677" y="6248"/>
                </a:lnTo>
                <a:lnTo>
                  <a:pt x="692492" y="8775"/>
                </a:lnTo>
                <a:lnTo>
                  <a:pt x="692594" y="11061"/>
                </a:lnTo>
                <a:lnTo>
                  <a:pt x="697611" y="153441"/>
                </a:lnTo>
                <a:lnTo>
                  <a:pt x="700379" y="155867"/>
                </a:lnTo>
                <a:lnTo>
                  <a:pt x="747864" y="149821"/>
                </a:lnTo>
                <a:lnTo>
                  <a:pt x="748157" y="149771"/>
                </a:lnTo>
                <a:lnTo>
                  <a:pt x="748360" y="149618"/>
                </a:lnTo>
                <a:lnTo>
                  <a:pt x="748652" y="149517"/>
                </a:lnTo>
                <a:lnTo>
                  <a:pt x="748855" y="149517"/>
                </a:lnTo>
                <a:lnTo>
                  <a:pt x="749007" y="149415"/>
                </a:lnTo>
                <a:lnTo>
                  <a:pt x="749198" y="149377"/>
                </a:lnTo>
                <a:lnTo>
                  <a:pt x="749592" y="149174"/>
                </a:lnTo>
                <a:lnTo>
                  <a:pt x="749998" y="149021"/>
                </a:lnTo>
                <a:lnTo>
                  <a:pt x="750290" y="148780"/>
                </a:lnTo>
                <a:lnTo>
                  <a:pt x="750633" y="148577"/>
                </a:lnTo>
                <a:lnTo>
                  <a:pt x="750836" y="148285"/>
                </a:lnTo>
                <a:lnTo>
                  <a:pt x="751090" y="147980"/>
                </a:lnTo>
                <a:lnTo>
                  <a:pt x="751230" y="147777"/>
                </a:lnTo>
                <a:lnTo>
                  <a:pt x="751382" y="147637"/>
                </a:lnTo>
                <a:lnTo>
                  <a:pt x="751725" y="147040"/>
                </a:lnTo>
                <a:lnTo>
                  <a:pt x="751827" y="146545"/>
                </a:lnTo>
                <a:lnTo>
                  <a:pt x="751979" y="145948"/>
                </a:lnTo>
                <a:lnTo>
                  <a:pt x="752030" y="145351"/>
                </a:lnTo>
                <a:lnTo>
                  <a:pt x="752182" y="145110"/>
                </a:lnTo>
                <a:lnTo>
                  <a:pt x="752182" y="144754"/>
                </a:lnTo>
                <a:close/>
              </a:path>
              <a:path w="1217929" h="2922270">
                <a:moveTo>
                  <a:pt x="1217764" y="2919653"/>
                </a:moveTo>
                <a:lnTo>
                  <a:pt x="1210449" y="2873425"/>
                </a:lnTo>
                <a:lnTo>
                  <a:pt x="1210373" y="2872981"/>
                </a:lnTo>
                <a:lnTo>
                  <a:pt x="1209421" y="2872384"/>
                </a:lnTo>
                <a:lnTo>
                  <a:pt x="1208379" y="2872473"/>
                </a:lnTo>
                <a:lnTo>
                  <a:pt x="1170965" y="2873425"/>
                </a:lnTo>
                <a:lnTo>
                  <a:pt x="1097127" y="2862326"/>
                </a:lnTo>
                <a:lnTo>
                  <a:pt x="1027785" y="2834932"/>
                </a:lnTo>
                <a:lnTo>
                  <a:pt x="966622" y="2792679"/>
                </a:lnTo>
                <a:lnTo>
                  <a:pt x="925588" y="2748750"/>
                </a:lnTo>
                <a:lnTo>
                  <a:pt x="900468" y="2710446"/>
                </a:lnTo>
                <a:lnTo>
                  <a:pt x="889939" y="2690063"/>
                </a:lnTo>
                <a:lnTo>
                  <a:pt x="916813" y="2683764"/>
                </a:lnTo>
                <a:lnTo>
                  <a:pt x="943000" y="2675140"/>
                </a:lnTo>
                <a:lnTo>
                  <a:pt x="968235" y="2664117"/>
                </a:lnTo>
                <a:lnTo>
                  <a:pt x="992327" y="2650579"/>
                </a:lnTo>
                <a:lnTo>
                  <a:pt x="996505" y="2647645"/>
                </a:lnTo>
                <a:lnTo>
                  <a:pt x="1001420" y="2644178"/>
                </a:lnTo>
                <a:lnTo>
                  <a:pt x="1015187" y="2634500"/>
                </a:lnTo>
                <a:lnTo>
                  <a:pt x="1055839" y="2596159"/>
                </a:lnTo>
                <a:lnTo>
                  <a:pt x="1088593" y="2551861"/>
                </a:lnTo>
                <a:lnTo>
                  <a:pt x="1112926" y="2503284"/>
                </a:lnTo>
                <a:lnTo>
                  <a:pt x="1128509" y="2450769"/>
                </a:lnTo>
                <a:lnTo>
                  <a:pt x="1133563" y="2395639"/>
                </a:lnTo>
                <a:lnTo>
                  <a:pt x="1130896" y="2368105"/>
                </a:lnTo>
                <a:lnTo>
                  <a:pt x="1128407" y="2356167"/>
                </a:lnTo>
                <a:lnTo>
                  <a:pt x="1125016" y="2344420"/>
                </a:lnTo>
                <a:lnTo>
                  <a:pt x="1120495" y="2333091"/>
                </a:lnTo>
                <a:lnTo>
                  <a:pt x="1116253" y="2325281"/>
                </a:lnTo>
                <a:lnTo>
                  <a:pt x="1114679" y="2322360"/>
                </a:lnTo>
                <a:lnTo>
                  <a:pt x="1085100" y="2293632"/>
                </a:lnTo>
                <a:lnTo>
                  <a:pt x="1084160" y="2293201"/>
                </a:lnTo>
                <a:lnTo>
                  <a:pt x="1084160" y="2400833"/>
                </a:lnTo>
                <a:lnTo>
                  <a:pt x="1083246" y="2418727"/>
                </a:lnTo>
                <a:lnTo>
                  <a:pt x="1066165" y="2488400"/>
                </a:lnTo>
                <a:lnTo>
                  <a:pt x="1029716" y="2551176"/>
                </a:lnTo>
                <a:lnTo>
                  <a:pt x="979398" y="2599969"/>
                </a:lnTo>
                <a:lnTo>
                  <a:pt x="919924" y="2631897"/>
                </a:lnTo>
                <a:lnTo>
                  <a:pt x="882307" y="2642489"/>
                </a:lnTo>
                <a:lnTo>
                  <a:pt x="872185" y="2644178"/>
                </a:lnTo>
                <a:lnTo>
                  <a:pt x="863714" y="2610053"/>
                </a:lnTo>
                <a:lnTo>
                  <a:pt x="858951" y="2575204"/>
                </a:lnTo>
                <a:lnTo>
                  <a:pt x="858164" y="2540076"/>
                </a:lnTo>
                <a:lnTo>
                  <a:pt x="861618" y="2505075"/>
                </a:lnTo>
                <a:lnTo>
                  <a:pt x="871194" y="2465578"/>
                </a:lnTo>
                <a:lnTo>
                  <a:pt x="900480" y="2404262"/>
                </a:lnTo>
                <a:lnTo>
                  <a:pt x="946594" y="2354656"/>
                </a:lnTo>
                <a:lnTo>
                  <a:pt x="985227" y="2333510"/>
                </a:lnTo>
                <a:lnTo>
                  <a:pt x="1027925" y="2325281"/>
                </a:lnTo>
                <a:lnTo>
                  <a:pt x="1042250" y="2327008"/>
                </a:lnTo>
                <a:lnTo>
                  <a:pt x="1076185" y="2353754"/>
                </a:lnTo>
                <a:lnTo>
                  <a:pt x="1084160" y="2400833"/>
                </a:lnTo>
                <a:lnTo>
                  <a:pt x="1084160" y="2293201"/>
                </a:lnTo>
                <a:lnTo>
                  <a:pt x="1066393" y="2284882"/>
                </a:lnTo>
                <a:lnTo>
                  <a:pt x="1046416" y="2279751"/>
                </a:lnTo>
                <a:lnTo>
                  <a:pt x="1025804" y="2277884"/>
                </a:lnTo>
                <a:lnTo>
                  <a:pt x="1005179" y="2278951"/>
                </a:lnTo>
                <a:lnTo>
                  <a:pt x="957084" y="2292172"/>
                </a:lnTo>
                <a:lnTo>
                  <a:pt x="914374" y="2317737"/>
                </a:lnTo>
                <a:lnTo>
                  <a:pt x="878217" y="2352535"/>
                </a:lnTo>
                <a:lnTo>
                  <a:pt x="849807" y="2393454"/>
                </a:lnTo>
                <a:lnTo>
                  <a:pt x="830046" y="2436203"/>
                </a:lnTo>
                <a:lnTo>
                  <a:pt x="817016" y="2481262"/>
                </a:lnTo>
                <a:lnTo>
                  <a:pt x="810514" y="2527757"/>
                </a:lnTo>
                <a:lnTo>
                  <a:pt x="810387" y="2575204"/>
                </a:lnTo>
                <a:lnTo>
                  <a:pt x="816267" y="2621457"/>
                </a:lnTo>
                <a:lnTo>
                  <a:pt x="817600" y="2628036"/>
                </a:lnTo>
                <a:lnTo>
                  <a:pt x="819048" y="2634500"/>
                </a:lnTo>
                <a:lnTo>
                  <a:pt x="820661" y="2641130"/>
                </a:lnTo>
                <a:lnTo>
                  <a:pt x="822375" y="2647645"/>
                </a:lnTo>
                <a:lnTo>
                  <a:pt x="784974" y="2646070"/>
                </a:lnTo>
                <a:lnTo>
                  <a:pt x="711009" y="2634894"/>
                </a:lnTo>
                <a:lnTo>
                  <a:pt x="664362" y="2623134"/>
                </a:lnTo>
                <a:lnTo>
                  <a:pt x="632714" y="2613368"/>
                </a:lnTo>
                <a:lnTo>
                  <a:pt x="631621" y="2613761"/>
                </a:lnTo>
                <a:lnTo>
                  <a:pt x="614133" y="2657310"/>
                </a:lnTo>
                <a:lnTo>
                  <a:pt x="614083" y="2657818"/>
                </a:lnTo>
                <a:lnTo>
                  <a:pt x="614464" y="2658859"/>
                </a:lnTo>
                <a:lnTo>
                  <a:pt x="658355" y="2672181"/>
                </a:lnTo>
                <a:lnTo>
                  <a:pt x="701967" y="2682964"/>
                </a:lnTo>
                <a:lnTo>
                  <a:pt x="746112" y="2690939"/>
                </a:lnTo>
                <a:lnTo>
                  <a:pt x="790727" y="2695524"/>
                </a:lnTo>
                <a:lnTo>
                  <a:pt x="814819" y="2696387"/>
                </a:lnTo>
                <a:lnTo>
                  <a:pt x="826858" y="2696337"/>
                </a:lnTo>
                <a:lnTo>
                  <a:pt x="838898" y="2695968"/>
                </a:lnTo>
                <a:lnTo>
                  <a:pt x="859967" y="2737967"/>
                </a:lnTo>
                <a:lnTo>
                  <a:pt x="886129" y="2776855"/>
                </a:lnTo>
                <a:lnTo>
                  <a:pt x="916990" y="2812110"/>
                </a:lnTo>
                <a:lnTo>
                  <a:pt x="952207" y="2843212"/>
                </a:lnTo>
                <a:lnTo>
                  <a:pt x="989076" y="2868422"/>
                </a:lnTo>
                <a:lnTo>
                  <a:pt x="1028636" y="2889059"/>
                </a:lnTo>
                <a:lnTo>
                  <a:pt x="1070356" y="2904909"/>
                </a:lnTo>
                <a:lnTo>
                  <a:pt x="1113675" y="2915742"/>
                </a:lnTo>
                <a:lnTo>
                  <a:pt x="1164666" y="2921812"/>
                </a:lnTo>
                <a:lnTo>
                  <a:pt x="1190345" y="2922219"/>
                </a:lnTo>
                <a:lnTo>
                  <a:pt x="1216025" y="2920898"/>
                </a:lnTo>
                <a:lnTo>
                  <a:pt x="1217066" y="2920796"/>
                </a:lnTo>
                <a:lnTo>
                  <a:pt x="1217764" y="2919653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345AF5-BD21-4EEE-ADFB-C54FAA00BA6D}"/>
              </a:ext>
            </a:extLst>
          </p:cNvPr>
          <p:cNvSpPr txBox="1"/>
          <p:nvPr/>
        </p:nvSpPr>
        <p:spPr>
          <a:xfrm>
            <a:off x="5671275" y="597974"/>
            <a:ext cx="3154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539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400" b="1" dirty="0">
                <a:solidFill>
                  <a:srgbClr val="00539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ворческое командное событие</a:t>
            </a:r>
            <a:endParaRPr lang="ru-RU" sz="2400" b="1" dirty="0">
              <a:solidFill>
                <a:srgbClr val="0053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9173213">
            <a:off x="9367946" y="220676"/>
            <a:ext cx="713701" cy="1469081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pic>
        <p:nvPicPr>
          <p:cNvPr id="17" name="Picture 20">
            <a:extLst>
              <a:ext uri="{FF2B5EF4-FFF2-40B4-BE49-F238E27FC236}">
                <a16:creationId xmlns:a16="http://schemas.microsoft.com/office/drawing/2014/main" id="{493A8D1A-645B-4F7B-A634-C4D5C956C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4109062"/>
            <a:ext cx="1547675" cy="15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DF51D1-E33E-4625-83E6-2F756881D3AB}"/>
              </a:ext>
            </a:extLst>
          </p:cNvPr>
          <p:cNvSpPr txBox="1"/>
          <p:nvPr/>
        </p:nvSpPr>
        <p:spPr>
          <a:xfrm>
            <a:off x="660477" y="5710491"/>
            <a:ext cx="2933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</a:p>
        </p:txBody>
      </p:sp>
      <p:sp>
        <p:nvSpPr>
          <p:cNvPr id="8" name="Облако 7">
            <a:extLst>
              <a:ext uri="{FF2B5EF4-FFF2-40B4-BE49-F238E27FC236}">
                <a16:creationId xmlns:a16="http://schemas.microsoft.com/office/drawing/2014/main" id="{44DC882C-0265-4A69-BF39-C377E09FAFAA}"/>
              </a:ext>
            </a:extLst>
          </p:cNvPr>
          <p:cNvSpPr/>
          <p:nvPr/>
        </p:nvSpPr>
        <p:spPr>
          <a:xfrm>
            <a:off x="4345246" y="2156584"/>
            <a:ext cx="2652058" cy="135606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созвездия</a:t>
            </a:r>
          </a:p>
        </p:txBody>
      </p:sp>
      <p:sp>
        <p:nvSpPr>
          <p:cNvPr id="27" name="Облако 26">
            <a:extLst>
              <a:ext uri="{FF2B5EF4-FFF2-40B4-BE49-F238E27FC236}">
                <a16:creationId xmlns:a16="http://schemas.microsoft.com/office/drawing/2014/main" id="{D072242E-A57E-4A7D-89A4-8B984CB64EA0}"/>
              </a:ext>
            </a:extLst>
          </p:cNvPr>
          <p:cNvSpPr/>
          <p:nvPr/>
        </p:nvSpPr>
        <p:spPr>
          <a:xfrm>
            <a:off x="7303632" y="2090580"/>
            <a:ext cx="3227599" cy="135607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космического транспорта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12E518-670B-429B-A2E2-A0EEBF7EC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461" y="4690000"/>
            <a:ext cx="4158000" cy="286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Облако 42">
            <a:extLst>
              <a:ext uri="{FF2B5EF4-FFF2-40B4-BE49-F238E27FC236}">
                <a16:creationId xmlns:a16="http://schemas.microsoft.com/office/drawing/2014/main" id="{B964A37B-C4F4-435E-8A5A-DFD8210CD282}"/>
              </a:ext>
            </a:extLst>
          </p:cNvPr>
          <p:cNvSpPr/>
          <p:nvPr/>
        </p:nvSpPr>
        <p:spPr>
          <a:xfrm>
            <a:off x="5346700" y="3512653"/>
            <a:ext cx="4648200" cy="127348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Видеопредставление</a:t>
            </a:r>
          </a:p>
        </p:txBody>
      </p:sp>
    </p:spTree>
    <p:extLst>
      <p:ext uri="{BB962C8B-B14F-4D97-AF65-F5344CB8AC3E}">
        <p14:creationId xmlns:p14="http://schemas.microsoft.com/office/powerpoint/2010/main" val="57587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52059" y="227842"/>
            <a:ext cx="4076041" cy="1904028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630071" y="2569354"/>
            <a:ext cx="4227049" cy="1904028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519" y="1227577"/>
            <a:ext cx="4591422" cy="5825055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9069" y="2380293"/>
            <a:ext cx="3862370" cy="2582116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Подведение итогов и подтверждение участия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94100" y="4473382"/>
            <a:ext cx="2434361" cy="2582116"/>
            <a:chOff x="2888463" y="1323034"/>
            <a:chExt cx="3853967" cy="546272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8463" y="3863489"/>
              <a:ext cx="3111144" cy="29222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24500" y="1323034"/>
              <a:ext cx="1217930" cy="2922270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9173213">
            <a:off x="9367946" y="220676"/>
            <a:ext cx="713701" cy="1469081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D6962DC-B144-48CD-BE5A-5E021DA315BD}"/>
              </a:ext>
            </a:extLst>
          </p:cNvPr>
          <p:cNvSpPr txBox="1"/>
          <p:nvPr/>
        </p:nvSpPr>
        <p:spPr>
          <a:xfrm>
            <a:off x="5072159" y="764357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518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 июня 2022 г. в 10.30 </a:t>
            </a:r>
          </a:p>
          <a:p>
            <a:pPr algn="ctr"/>
            <a:r>
              <a:rPr lang="ru-RU" sz="2400" b="1" dirty="0">
                <a:solidFill>
                  <a:srgbClr val="00518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(время московское)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4B90D-1548-45F4-8AD3-38F920C3C770}"/>
              </a:ext>
            </a:extLst>
          </p:cNvPr>
          <p:cNvSpPr txBox="1"/>
          <p:nvPr/>
        </p:nvSpPr>
        <p:spPr>
          <a:xfrm>
            <a:off x="5751905" y="2942673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</a:t>
            </a:r>
          </a:p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подтверждением участия в финальном этапе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9624B494-3DA5-44D9-9879-961931719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559" y="4753380"/>
            <a:ext cx="1575543" cy="157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bject 4">
            <a:extLst>
              <a:ext uri="{FF2B5EF4-FFF2-40B4-BE49-F238E27FC236}">
                <a16:creationId xmlns:a16="http://schemas.microsoft.com/office/drawing/2014/main" id="{12FDB157-4A90-459C-976F-53B2BDC13BE5}"/>
              </a:ext>
            </a:extLst>
          </p:cNvPr>
          <p:cNvSpPr/>
          <p:nvPr/>
        </p:nvSpPr>
        <p:spPr>
          <a:xfrm>
            <a:off x="6387282" y="4888115"/>
            <a:ext cx="4227049" cy="1904028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54E626-7B4F-4DE3-9A74-5B56701D2734}"/>
              </a:ext>
            </a:extLst>
          </p:cNvPr>
          <p:cNvSpPr txBox="1"/>
          <p:nvPr/>
        </p:nvSpPr>
        <p:spPr>
          <a:xfrm>
            <a:off x="6758932" y="5212599"/>
            <a:ext cx="3694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оформления въезда </a:t>
            </a:r>
          </a:p>
          <a:p>
            <a:pPr algn="ctr"/>
            <a:r>
              <a:rPr lang="ru-RU" sz="2400" b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29 июля 2022 года</a:t>
            </a:r>
          </a:p>
        </p:txBody>
      </p:sp>
    </p:spTree>
    <p:extLst>
      <p:ext uri="{BB962C8B-B14F-4D97-AF65-F5344CB8AC3E}">
        <p14:creationId xmlns:p14="http://schemas.microsoft.com/office/powerpoint/2010/main" val="150625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32300" y="227841"/>
            <a:ext cx="3975300" cy="2466122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135765" y="2637388"/>
            <a:ext cx="4231846" cy="2466122"/>
          </a:xfrm>
          <a:custGeom>
            <a:avLst/>
            <a:gdLst/>
            <a:ahLst/>
            <a:cxnLst/>
            <a:rect l="l" t="t" r="r" b="b"/>
            <a:pathLst>
              <a:path w="2211070" h="1379220">
                <a:moveTo>
                  <a:pt x="2143058" y="1379140"/>
                </a:moveTo>
                <a:lnTo>
                  <a:pt x="0" y="1185239"/>
                </a:lnTo>
                <a:lnTo>
                  <a:pt x="107264" y="0"/>
                </a:lnTo>
                <a:lnTo>
                  <a:pt x="132803" y="3492"/>
                </a:lnTo>
                <a:lnTo>
                  <a:pt x="164613" y="7484"/>
                </a:lnTo>
                <a:lnTo>
                  <a:pt x="196473" y="10947"/>
                </a:lnTo>
                <a:lnTo>
                  <a:pt x="321875" y="22791"/>
                </a:lnTo>
                <a:lnTo>
                  <a:pt x="351820" y="26084"/>
                </a:lnTo>
                <a:lnTo>
                  <a:pt x="381901" y="29933"/>
                </a:lnTo>
                <a:lnTo>
                  <a:pt x="495503" y="46062"/>
                </a:lnTo>
                <a:lnTo>
                  <a:pt x="506963" y="48246"/>
                </a:lnTo>
                <a:lnTo>
                  <a:pt x="529235" y="51843"/>
                </a:lnTo>
                <a:lnTo>
                  <a:pt x="594220" y="64491"/>
                </a:lnTo>
                <a:lnTo>
                  <a:pt x="648944" y="73596"/>
                </a:lnTo>
                <a:lnTo>
                  <a:pt x="707199" y="81532"/>
                </a:lnTo>
                <a:lnTo>
                  <a:pt x="898677" y="101714"/>
                </a:lnTo>
                <a:lnTo>
                  <a:pt x="636638" y="101714"/>
                </a:lnTo>
                <a:lnTo>
                  <a:pt x="659414" y="105196"/>
                </a:lnTo>
                <a:lnTo>
                  <a:pt x="681850" y="108476"/>
                </a:lnTo>
                <a:lnTo>
                  <a:pt x="704314" y="111404"/>
                </a:lnTo>
                <a:lnTo>
                  <a:pt x="727176" y="113829"/>
                </a:lnTo>
                <a:lnTo>
                  <a:pt x="995087" y="113829"/>
                </a:lnTo>
                <a:lnTo>
                  <a:pt x="1009650" y="115950"/>
                </a:lnTo>
                <a:lnTo>
                  <a:pt x="1033865" y="119915"/>
                </a:lnTo>
                <a:lnTo>
                  <a:pt x="1081462" y="128493"/>
                </a:lnTo>
                <a:lnTo>
                  <a:pt x="1130144" y="136410"/>
                </a:lnTo>
                <a:lnTo>
                  <a:pt x="1179083" y="145109"/>
                </a:lnTo>
                <a:lnTo>
                  <a:pt x="1252894" y="157193"/>
                </a:lnTo>
                <a:lnTo>
                  <a:pt x="1302897" y="163705"/>
                </a:lnTo>
                <a:lnTo>
                  <a:pt x="1353431" y="168432"/>
                </a:lnTo>
                <a:lnTo>
                  <a:pt x="1404340" y="171170"/>
                </a:lnTo>
                <a:lnTo>
                  <a:pt x="1406283" y="171373"/>
                </a:lnTo>
                <a:lnTo>
                  <a:pt x="1408214" y="171525"/>
                </a:lnTo>
                <a:lnTo>
                  <a:pt x="1417915" y="171525"/>
                </a:lnTo>
                <a:lnTo>
                  <a:pt x="1431718" y="171887"/>
                </a:lnTo>
                <a:lnTo>
                  <a:pt x="1485088" y="172459"/>
                </a:lnTo>
                <a:lnTo>
                  <a:pt x="1556247" y="174879"/>
                </a:lnTo>
                <a:lnTo>
                  <a:pt x="1600638" y="177736"/>
                </a:lnTo>
                <a:lnTo>
                  <a:pt x="1689646" y="185305"/>
                </a:lnTo>
                <a:lnTo>
                  <a:pt x="1735202" y="189753"/>
                </a:lnTo>
                <a:lnTo>
                  <a:pt x="1874888" y="205942"/>
                </a:lnTo>
                <a:lnTo>
                  <a:pt x="1929776" y="213593"/>
                </a:lnTo>
                <a:lnTo>
                  <a:pt x="1957257" y="216963"/>
                </a:lnTo>
                <a:lnTo>
                  <a:pt x="1984768" y="219785"/>
                </a:lnTo>
                <a:lnTo>
                  <a:pt x="2158784" y="235781"/>
                </a:lnTo>
                <a:lnTo>
                  <a:pt x="2184840" y="238722"/>
                </a:lnTo>
                <a:lnTo>
                  <a:pt x="2210841" y="242214"/>
                </a:lnTo>
                <a:lnTo>
                  <a:pt x="2208758" y="265429"/>
                </a:lnTo>
                <a:lnTo>
                  <a:pt x="2201570" y="301789"/>
                </a:lnTo>
                <a:lnTo>
                  <a:pt x="2191054" y="374916"/>
                </a:lnTo>
                <a:lnTo>
                  <a:pt x="2182761" y="450214"/>
                </a:lnTo>
                <a:lnTo>
                  <a:pt x="2177402" y="525779"/>
                </a:lnTo>
                <a:lnTo>
                  <a:pt x="2169375" y="679017"/>
                </a:lnTo>
                <a:lnTo>
                  <a:pt x="2167890" y="718333"/>
                </a:lnTo>
                <a:lnTo>
                  <a:pt x="2167140" y="757534"/>
                </a:lnTo>
                <a:lnTo>
                  <a:pt x="2166429" y="796370"/>
                </a:lnTo>
                <a:lnTo>
                  <a:pt x="2165057" y="834592"/>
                </a:lnTo>
                <a:lnTo>
                  <a:pt x="2163089" y="872770"/>
                </a:lnTo>
                <a:lnTo>
                  <a:pt x="2161255" y="911510"/>
                </a:lnTo>
                <a:lnTo>
                  <a:pt x="2159748" y="950650"/>
                </a:lnTo>
                <a:lnTo>
                  <a:pt x="2158758" y="990028"/>
                </a:lnTo>
                <a:lnTo>
                  <a:pt x="2155977" y="1063840"/>
                </a:lnTo>
                <a:lnTo>
                  <a:pt x="2155392" y="1083094"/>
                </a:lnTo>
                <a:lnTo>
                  <a:pt x="2153437" y="1122272"/>
                </a:lnTo>
                <a:lnTo>
                  <a:pt x="2152853" y="1141526"/>
                </a:lnTo>
                <a:lnTo>
                  <a:pt x="2152032" y="1179144"/>
                </a:lnTo>
                <a:lnTo>
                  <a:pt x="2150724" y="1216150"/>
                </a:lnTo>
                <a:lnTo>
                  <a:pt x="2149090" y="1252752"/>
                </a:lnTo>
                <a:lnTo>
                  <a:pt x="2147290" y="1289164"/>
                </a:lnTo>
                <a:lnTo>
                  <a:pt x="2146979" y="1308473"/>
                </a:lnTo>
                <a:lnTo>
                  <a:pt x="2146457" y="1328113"/>
                </a:lnTo>
                <a:lnTo>
                  <a:pt x="2145570" y="1347712"/>
                </a:lnTo>
                <a:lnTo>
                  <a:pt x="2144166" y="1366900"/>
                </a:lnTo>
                <a:lnTo>
                  <a:pt x="2143058" y="1379140"/>
                </a:lnTo>
                <a:close/>
              </a:path>
              <a:path w="2211070" h="1379220">
                <a:moveTo>
                  <a:pt x="995087" y="113829"/>
                </a:moveTo>
                <a:lnTo>
                  <a:pt x="727176" y="113829"/>
                </a:lnTo>
                <a:lnTo>
                  <a:pt x="705530" y="110704"/>
                </a:lnTo>
                <a:lnTo>
                  <a:pt x="662157" y="105187"/>
                </a:lnTo>
                <a:lnTo>
                  <a:pt x="640511" y="102069"/>
                </a:lnTo>
                <a:lnTo>
                  <a:pt x="636638" y="101714"/>
                </a:lnTo>
                <a:lnTo>
                  <a:pt x="898677" y="101714"/>
                </a:lnTo>
                <a:lnTo>
                  <a:pt x="913253" y="103215"/>
                </a:lnTo>
                <a:lnTo>
                  <a:pt x="961375" y="108920"/>
                </a:lnTo>
                <a:lnTo>
                  <a:pt x="995087" y="113829"/>
                </a:lnTo>
                <a:close/>
              </a:path>
              <a:path w="2211070" h="1379220">
                <a:moveTo>
                  <a:pt x="1404340" y="171170"/>
                </a:moveTo>
                <a:lnTo>
                  <a:pt x="1402410" y="171017"/>
                </a:lnTo>
                <a:lnTo>
                  <a:pt x="1400479" y="170827"/>
                </a:lnTo>
                <a:lnTo>
                  <a:pt x="1404340" y="171170"/>
                </a:lnTo>
                <a:close/>
              </a:path>
              <a:path w="2211070" h="1379220">
                <a:moveTo>
                  <a:pt x="1408214" y="171525"/>
                </a:moveTo>
                <a:lnTo>
                  <a:pt x="1406283" y="171373"/>
                </a:lnTo>
                <a:lnTo>
                  <a:pt x="1404340" y="171170"/>
                </a:lnTo>
                <a:lnTo>
                  <a:pt x="1408214" y="171525"/>
                </a:lnTo>
                <a:close/>
              </a:path>
              <a:path w="2211070" h="1379220">
                <a:moveTo>
                  <a:pt x="1417915" y="171525"/>
                </a:moveTo>
                <a:lnTo>
                  <a:pt x="1408214" y="171525"/>
                </a:lnTo>
                <a:lnTo>
                  <a:pt x="1404340" y="171170"/>
                </a:lnTo>
                <a:lnTo>
                  <a:pt x="1417915" y="1715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13100" y="5130135"/>
            <a:ext cx="4600667" cy="2266061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279" y="1187450"/>
            <a:ext cx="4591422" cy="5825055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9364" y="2188583"/>
            <a:ext cx="3862370" cy="2614176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Финальный этап</a:t>
            </a:r>
            <a:b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17 сентября</a:t>
            </a:r>
            <a:br>
              <a:rPr lang="ru-RU" sz="36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19 сентября </a:t>
            </a:r>
            <a:br>
              <a:rPr lang="ru-RU" sz="36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2022 года </a:t>
            </a:r>
            <a:endParaRPr sz="3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1750" y="3081135"/>
            <a:ext cx="3975300" cy="1492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2900" lvl="0" indent="-342900" algn="ctr">
              <a:buFont typeface="Times New Roman" panose="02020603050405020304" pitchFamily="18" charset="0"/>
              <a:buChar char="-"/>
            </a:pPr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Образовательное событие для детей и их родителей «Приключения на «</a:t>
            </a:r>
            <a:r>
              <a:rPr lang="ru-RU" sz="2400" b="1" dirty="0" err="1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МИФИческой</a:t>
            </a:r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звезде»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3782306" y="3345029"/>
            <a:ext cx="2268418" cy="4075042"/>
            <a:chOff x="4437550" y="1323034"/>
            <a:chExt cx="2304880" cy="599946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7550" y="5331958"/>
              <a:ext cx="1985562" cy="19905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24500" y="1323034"/>
              <a:ext cx="1217930" cy="2922270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615113" y="5703455"/>
            <a:ext cx="4600667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lvl="0" indent="-342900" algn="ctr">
              <a:buFont typeface="Times New Roman" panose="02020603050405020304" pitchFamily="18" charset="0"/>
              <a:buChar char="-"/>
            </a:pPr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Образовательное  событие </a:t>
            </a:r>
          </a:p>
          <a:p>
            <a:pPr marL="342900" lvl="0" indent="-342900" algn="ctr">
              <a:buFont typeface="Times New Roman" panose="02020603050405020304" pitchFamily="18" charset="0"/>
              <a:buChar char="-"/>
            </a:pPr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детей и родителей </a:t>
            </a:r>
          </a:p>
          <a:p>
            <a:pPr marL="342900" lvl="0" indent="-342900" algn="ctr">
              <a:buFont typeface="Times New Roman" panose="02020603050405020304" pitchFamily="18" charset="0"/>
              <a:buChar char="-"/>
            </a:pPr>
            <a:r>
              <a:rPr lang="ru-RU" sz="24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«День рождения созвездия Л»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345AF5-BD21-4EEE-ADFB-C54FAA00BA6D}"/>
              </a:ext>
            </a:extLst>
          </p:cNvPr>
          <p:cNvSpPr txBox="1"/>
          <p:nvPr/>
        </p:nvSpPr>
        <p:spPr>
          <a:xfrm>
            <a:off x="4709222" y="618923"/>
            <a:ext cx="3154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539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Чемпионат спортивных команд дошкольников по «КОСМОБОЛУ 5+ </a:t>
            </a:r>
            <a:endParaRPr lang="ru-RU" sz="2400" b="1" dirty="0">
              <a:solidFill>
                <a:srgbClr val="0053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D95029E-8792-4FA5-83ED-58D45E2F4EFA}"/>
              </a:ext>
            </a:extLst>
          </p:cNvPr>
          <p:cNvSpPr/>
          <p:nvPr/>
        </p:nvSpPr>
        <p:spPr>
          <a:xfrm rot="10040003">
            <a:off x="9008913" y="260525"/>
            <a:ext cx="1110761" cy="1771843"/>
          </a:xfrm>
          <a:custGeom>
            <a:avLst/>
            <a:gdLst/>
            <a:ahLst/>
            <a:cxnLst/>
            <a:rect l="l" t="t" r="r" b="b"/>
            <a:pathLst>
              <a:path w="1329689" h="1151889">
                <a:moveTo>
                  <a:pt x="1050834" y="1151889"/>
                </a:moveTo>
                <a:lnTo>
                  <a:pt x="998941" y="1151889"/>
                </a:lnTo>
                <a:lnTo>
                  <a:pt x="947403" y="1146810"/>
                </a:lnTo>
                <a:lnTo>
                  <a:pt x="897856" y="1136650"/>
                </a:lnTo>
                <a:lnTo>
                  <a:pt x="849367" y="1120139"/>
                </a:lnTo>
                <a:lnTo>
                  <a:pt x="803481" y="1097280"/>
                </a:lnTo>
                <a:lnTo>
                  <a:pt x="761743" y="1068069"/>
                </a:lnTo>
                <a:lnTo>
                  <a:pt x="725699" y="1032510"/>
                </a:lnTo>
                <a:lnTo>
                  <a:pt x="710428" y="1010919"/>
                </a:lnTo>
                <a:lnTo>
                  <a:pt x="703676" y="1000760"/>
                </a:lnTo>
                <a:lnTo>
                  <a:pt x="697568" y="989330"/>
                </a:lnTo>
                <a:lnTo>
                  <a:pt x="678296" y="988060"/>
                </a:lnTo>
                <a:lnTo>
                  <a:pt x="659128" y="985519"/>
                </a:lnTo>
                <a:lnTo>
                  <a:pt x="621317" y="977900"/>
                </a:lnTo>
                <a:lnTo>
                  <a:pt x="575011" y="961389"/>
                </a:lnTo>
                <a:lnTo>
                  <a:pt x="531952" y="939800"/>
                </a:lnTo>
                <a:lnTo>
                  <a:pt x="492872" y="910589"/>
                </a:lnTo>
                <a:lnTo>
                  <a:pt x="458506" y="876300"/>
                </a:lnTo>
                <a:lnTo>
                  <a:pt x="429585" y="836930"/>
                </a:lnTo>
                <a:lnTo>
                  <a:pt x="409740" y="800100"/>
                </a:lnTo>
                <a:lnTo>
                  <a:pt x="394370" y="760729"/>
                </a:lnTo>
                <a:lnTo>
                  <a:pt x="383746" y="720089"/>
                </a:lnTo>
                <a:lnTo>
                  <a:pt x="378138" y="678179"/>
                </a:lnTo>
                <a:lnTo>
                  <a:pt x="354668" y="670560"/>
                </a:lnTo>
                <a:lnTo>
                  <a:pt x="303966" y="647700"/>
                </a:lnTo>
                <a:lnTo>
                  <a:pt x="257661" y="617220"/>
                </a:lnTo>
                <a:lnTo>
                  <a:pt x="217978" y="577850"/>
                </a:lnTo>
                <a:lnTo>
                  <a:pt x="187142" y="532129"/>
                </a:lnTo>
                <a:lnTo>
                  <a:pt x="167916" y="480060"/>
                </a:lnTo>
                <a:lnTo>
                  <a:pt x="161044" y="424179"/>
                </a:lnTo>
                <a:lnTo>
                  <a:pt x="149982" y="419100"/>
                </a:lnTo>
                <a:lnTo>
                  <a:pt x="101635" y="388620"/>
                </a:lnTo>
                <a:lnTo>
                  <a:pt x="63963" y="353060"/>
                </a:lnTo>
                <a:lnTo>
                  <a:pt x="33354" y="312420"/>
                </a:lnTo>
                <a:lnTo>
                  <a:pt x="11504" y="266700"/>
                </a:lnTo>
                <a:lnTo>
                  <a:pt x="110" y="217170"/>
                </a:lnTo>
                <a:lnTo>
                  <a:pt x="0" y="171450"/>
                </a:lnTo>
                <a:lnTo>
                  <a:pt x="8924" y="128270"/>
                </a:lnTo>
                <a:lnTo>
                  <a:pt x="26324" y="87629"/>
                </a:lnTo>
                <a:lnTo>
                  <a:pt x="51641" y="50800"/>
                </a:lnTo>
                <a:lnTo>
                  <a:pt x="84318" y="21589"/>
                </a:lnTo>
                <a:lnTo>
                  <a:pt x="123795" y="0"/>
                </a:lnTo>
                <a:lnTo>
                  <a:pt x="126614" y="0"/>
                </a:lnTo>
                <a:lnTo>
                  <a:pt x="127008" y="1270"/>
                </a:lnTo>
                <a:lnTo>
                  <a:pt x="146706" y="59689"/>
                </a:lnTo>
                <a:lnTo>
                  <a:pt x="147150" y="60960"/>
                </a:lnTo>
                <a:lnTo>
                  <a:pt x="146363" y="62229"/>
                </a:lnTo>
                <a:lnTo>
                  <a:pt x="145067" y="63500"/>
                </a:lnTo>
                <a:lnTo>
                  <a:pt x="123508" y="74929"/>
                </a:lnTo>
                <a:lnTo>
                  <a:pt x="105137" y="90170"/>
                </a:lnTo>
                <a:lnTo>
                  <a:pt x="90001" y="109220"/>
                </a:lnTo>
                <a:lnTo>
                  <a:pt x="78151" y="130810"/>
                </a:lnTo>
                <a:lnTo>
                  <a:pt x="66061" y="173989"/>
                </a:lnTo>
                <a:lnTo>
                  <a:pt x="67858" y="217170"/>
                </a:lnTo>
                <a:lnTo>
                  <a:pt x="81394" y="257810"/>
                </a:lnTo>
                <a:lnTo>
                  <a:pt x="104522" y="295910"/>
                </a:lnTo>
                <a:lnTo>
                  <a:pt x="135094" y="327660"/>
                </a:lnTo>
                <a:lnTo>
                  <a:pt x="170963" y="354329"/>
                </a:lnTo>
                <a:lnTo>
                  <a:pt x="242216" y="354329"/>
                </a:lnTo>
                <a:lnTo>
                  <a:pt x="239285" y="360679"/>
                </a:lnTo>
                <a:lnTo>
                  <a:pt x="233370" y="379729"/>
                </a:lnTo>
                <a:lnTo>
                  <a:pt x="253840" y="383539"/>
                </a:lnTo>
                <a:lnTo>
                  <a:pt x="274561" y="386079"/>
                </a:lnTo>
                <a:lnTo>
                  <a:pt x="422671" y="386079"/>
                </a:lnTo>
                <a:lnTo>
                  <a:pt x="410211" y="405129"/>
                </a:lnTo>
                <a:lnTo>
                  <a:pt x="384640" y="426720"/>
                </a:lnTo>
                <a:lnTo>
                  <a:pt x="348497" y="444500"/>
                </a:lnTo>
                <a:lnTo>
                  <a:pt x="329153" y="448310"/>
                </a:lnTo>
                <a:lnTo>
                  <a:pt x="229700" y="448310"/>
                </a:lnTo>
                <a:lnTo>
                  <a:pt x="231543" y="458470"/>
                </a:lnTo>
                <a:lnTo>
                  <a:pt x="252018" y="510539"/>
                </a:lnTo>
                <a:lnTo>
                  <a:pt x="281985" y="548639"/>
                </a:lnTo>
                <a:lnTo>
                  <a:pt x="318599" y="579120"/>
                </a:lnTo>
                <a:lnTo>
                  <a:pt x="359074" y="600710"/>
                </a:lnTo>
                <a:lnTo>
                  <a:pt x="380614" y="608329"/>
                </a:lnTo>
                <a:lnTo>
                  <a:pt x="448957" y="608329"/>
                </a:lnTo>
                <a:lnTo>
                  <a:pt x="448187" y="612139"/>
                </a:lnTo>
                <a:lnTo>
                  <a:pt x="446400" y="622300"/>
                </a:lnTo>
                <a:lnTo>
                  <a:pt x="455439" y="623570"/>
                </a:lnTo>
                <a:lnTo>
                  <a:pt x="661001" y="623570"/>
                </a:lnTo>
                <a:lnTo>
                  <a:pt x="655594" y="629920"/>
                </a:lnTo>
                <a:lnTo>
                  <a:pt x="603022" y="665479"/>
                </a:lnTo>
                <a:lnTo>
                  <a:pt x="542285" y="685800"/>
                </a:lnTo>
                <a:lnTo>
                  <a:pt x="510542" y="690879"/>
                </a:lnTo>
                <a:lnTo>
                  <a:pt x="446248" y="690879"/>
                </a:lnTo>
                <a:lnTo>
                  <a:pt x="457847" y="740410"/>
                </a:lnTo>
                <a:lnTo>
                  <a:pt x="478428" y="786129"/>
                </a:lnTo>
                <a:lnTo>
                  <a:pt x="507131" y="828039"/>
                </a:lnTo>
                <a:lnTo>
                  <a:pt x="543093" y="863600"/>
                </a:lnTo>
                <a:lnTo>
                  <a:pt x="585453" y="891539"/>
                </a:lnTo>
                <a:lnTo>
                  <a:pt x="630203" y="910589"/>
                </a:lnTo>
                <a:lnTo>
                  <a:pt x="677477" y="920750"/>
                </a:lnTo>
                <a:lnTo>
                  <a:pt x="744198" y="920750"/>
                </a:lnTo>
                <a:lnTo>
                  <a:pt x="744304" y="922019"/>
                </a:lnTo>
                <a:lnTo>
                  <a:pt x="930350" y="922019"/>
                </a:lnTo>
                <a:lnTo>
                  <a:pt x="911312" y="935989"/>
                </a:lnTo>
                <a:lnTo>
                  <a:pt x="866592" y="958850"/>
                </a:lnTo>
                <a:lnTo>
                  <a:pt x="820899" y="975360"/>
                </a:lnTo>
                <a:lnTo>
                  <a:pt x="773425" y="985519"/>
                </a:lnTo>
                <a:lnTo>
                  <a:pt x="807328" y="1019810"/>
                </a:lnTo>
                <a:lnTo>
                  <a:pt x="847865" y="1045210"/>
                </a:lnTo>
                <a:lnTo>
                  <a:pt x="892456" y="1064260"/>
                </a:lnTo>
                <a:lnTo>
                  <a:pt x="938525" y="1076960"/>
                </a:lnTo>
                <a:lnTo>
                  <a:pt x="989653" y="1084580"/>
                </a:lnTo>
                <a:lnTo>
                  <a:pt x="1265644" y="1084580"/>
                </a:lnTo>
                <a:lnTo>
                  <a:pt x="1235737" y="1101089"/>
                </a:lnTo>
                <a:lnTo>
                  <a:pt x="1201949" y="1117600"/>
                </a:lnTo>
                <a:lnTo>
                  <a:pt x="1153007" y="1134110"/>
                </a:lnTo>
                <a:lnTo>
                  <a:pt x="1102413" y="1145539"/>
                </a:lnTo>
                <a:lnTo>
                  <a:pt x="1050834" y="1151889"/>
                </a:lnTo>
                <a:close/>
              </a:path>
              <a:path w="1329689" h="1151889">
                <a:moveTo>
                  <a:pt x="242216" y="354329"/>
                </a:moveTo>
                <a:lnTo>
                  <a:pt x="170963" y="354329"/>
                </a:lnTo>
                <a:lnTo>
                  <a:pt x="176439" y="337820"/>
                </a:lnTo>
                <a:lnTo>
                  <a:pt x="200287" y="293370"/>
                </a:lnTo>
                <a:lnTo>
                  <a:pt x="233572" y="257810"/>
                </a:lnTo>
                <a:lnTo>
                  <a:pt x="276076" y="229870"/>
                </a:lnTo>
                <a:lnTo>
                  <a:pt x="323697" y="215900"/>
                </a:lnTo>
                <a:lnTo>
                  <a:pt x="372334" y="222250"/>
                </a:lnTo>
                <a:lnTo>
                  <a:pt x="398296" y="237489"/>
                </a:lnTo>
                <a:lnTo>
                  <a:pt x="418465" y="257810"/>
                </a:lnTo>
                <a:lnTo>
                  <a:pt x="432336" y="284479"/>
                </a:lnTo>
                <a:lnTo>
                  <a:pt x="338006" y="284479"/>
                </a:lnTo>
                <a:lnTo>
                  <a:pt x="319931" y="287020"/>
                </a:lnTo>
                <a:lnTo>
                  <a:pt x="271178" y="312420"/>
                </a:lnTo>
                <a:lnTo>
                  <a:pt x="247493" y="342900"/>
                </a:lnTo>
                <a:lnTo>
                  <a:pt x="242216" y="354329"/>
                </a:lnTo>
                <a:close/>
              </a:path>
              <a:path w="1329689" h="1151889">
                <a:moveTo>
                  <a:pt x="422671" y="386079"/>
                </a:moveTo>
                <a:lnTo>
                  <a:pt x="295337" y="386079"/>
                </a:lnTo>
                <a:lnTo>
                  <a:pt x="315971" y="383539"/>
                </a:lnTo>
                <a:lnTo>
                  <a:pt x="334407" y="378460"/>
                </a:lnTo>
                <a:lnTo>
                  <a:pt x="351282" y="369570"/>
                </a:lnTo>
                <a:lnTo>
                  <a:pt x="364554" y="356870"/>
                </a:lnTo>
                <a:lnTo>
                  <a:pt x="372181" y="339089"/>
                </a:lnTo>
                <a:lnTo>
                  <a:pt x="373457" y="328929"/>
                </a:lnTo>
                <a:lnTo>
                  <a:pt x="373082" y="318770"/>
                </a:lnTo>
                <a:lnTo>
                  <a:pt x="346204" y="285750"/>
                </a:lnTo>
                <a:lnTo>
                  <a:pt x="338006" y="284479"/>
                </a:lnTo>
                <a:lnTo>
                  <a:pt x="432336" y="284479"/>
                </a:lnTo>
                <a:lnTo>
                  <a:pt x="439403" y="312420"/>
                </a:lnTo>
                <a:lnTo>
                  <a:pt x="438527" y="346710"/>
                </a:lnTo>
                <a:lnTo>
                  <a:pt x="428485" y="377189"/>
                </a:lnTo>
                <a:lnTo>
                  <a:pt x="422671" y="386079"/>
                </a:lnTo>
                <a:close/>
              </a:path>
              <a:path w="1329689" h="1151889">
                <a:moveTo>
                  <a:pt x="448957" y="608329"/>
                </a:moveTo>
                <a:lnTo>
                  <a:pt x="380614" y="608329"/>
                </a:lnTo>
                <a:lnTo>
                  <a:pt x="380919" y="605789"/>
                </a:lnTo>
                <a:lnTo>
                  <a:pt x="391948" y="561339"/>
                </a:lnTo>
                <a:lnTo>
                  <a:pt x="410506" y="518160"/>
                </a:lnTo>
                <a:lnTo>
                  <a:pt x="436309" y="480060"/>
                </a:lnTo>
                <a:lnTo>
                  <a:pt x="469073" y="447039"/>
                </a:lnTo>
                <a:lnTo>
                  <a:pt x="508516" y="421639"/>
                </a:lnTo>
                <a:lnTo>
                  <a:pt x="558381" y="406400"/>
                </a:lnTo>
                <a:lnTo>
                  <a:pt x="584527" y="403860"/>
                </a:lnTo>
                <a:lnTo>
                  <a:pt x="610560" y="407670"/>
                </a:lnTo>
                <a:lnTo>
                  <a:pt x="637170" y="417829"/>
                </a:lnTo>
                <a:lnTo>
                  <a:pt x="659986" y="434339"/>
                </a:lnTo>
                <a:lnTo>
                  <a:pt x="678215" y="455929"/>
                </a:lnTo>
                <a:lnTo>
                  <a:pt x="685558" y="471170"/>
                </a:lnTo>
                <a:lnTo>
                  <a:pt x="569920" y="471170"/>
                </a:lnTo>
                <a:lnTo>
                  <a:pt x="531188" y="485139"/>
                </a:lnTo>
                <a:lnTo>
                  <a:pt x="498977" y="510539"/>
                </a:lnTo>
                <a:lnTo>
                  <a:pt x="473935" y="542289"/>
                </a:lnTo>
                <a:lnTo>
                  <a:pt x="456713" y="580389"/>
                </a:lnTo>
                <a:lnTo>
                  <a:pt x="450499" y="600710"/>
                </a:lnTo>
                <a:lnTo>
                  <a:pt x="448957" y="608329"/>
                </a:lnTo>
                <a:close/>
              </a:path>
              <a:path w="1329689" h="1151889">
                <a:moveTo>
                  <a:pt x="269801" y="453389"/>
                </a:moveTo>
                <a:lnTo>
                  <a:pt x="229700" y="448310"/>
                </a:lnTo>
                <a:lnTo>
                  <a:pt x="329153" y="448310"/>
                </a:lnTo>
                <a:lnTo>
                  <a:pt x="309809" y="452120"/>
                </a:lnTo>
                <a:lnTo>
                  <a:pt x="269801" y="453389"/>
                </a:lnTo>
                <a:close/>
              </a:path>
              <a:path w="1329689" h="1151889">
                <a:moveTo>
                  <a:pt x="661001" y="623570"/>
                </a:moveTo>
                <a:lnTo>
                  <a:pt x="482519" y="623570"/>
                </a:lnTo>
                <a:lnTo>
                  <a:pt x="519877" y="621029"/>
                </a:lnTo>
                <a:lnTo>
                  <a:pt x="557438" y="612139"/>
                </a:lnTo>
                <a:lnTo>
                  <a:pt x="591820" y="595629"/>
                </a:lnTo>
                <a:lnTo>
                  <a:pt x="619641" y="570229"/>
                </a:lnTo>
                <a:lnTo>
                  <a:pt x="628895" y="553720"/>
                </a:lnTo>
                <a:lnTo>
                  <a:pt x="633074" y="535939"/>
                </a:lnTo>
                <a:lnTo>
                  <a:pt x="632296" y="518160"/>
                </a:lnTo>
                <a:lnTo>
                  <a:pt x="626677" y="500379"/>
                </a:lnTo>
                <a:lnTo>
                  <a:pt x="616792" y="485139"/>
                </a:lnTo>
                <a:lnTo>
                  <a:pt x="603475" y="476250"/>
                </a:lnTo>
                <a:lnTo>
                  <a:pt x="587570" y="471170"/>
                </a:lnTo>
                <a:lnTo>
                  <a:pt x="685558" y="471170"/>
                </a:lnTo>
                <a:lnTo>
                  <a:pt x="691066" y="482600"/>
                </a:lnTo>
                <a:lnTo>
                  <a:pt x="698482" y="513079"/>
                </a:lnTo>
                <a:lnTo>
                  <a:pt x="698359" y="546100"/>
                </a:lnTo>
                <a:lnTo>
                  <a:pt x="690859" y="576579"/>
                </a:lnTo>
                <a:lnTo>
                  <a:pt x="676143" y="605789"/>
                </a:lnTo>
                <a:lnTo>
                  <a:pt x="661001" y="623570"/>
                </a:lnTo>
                <a:close/>
              </a:path>
              <a:path w="1329689" h="1151889">
                <a:moveTo>
                  <a:pt x="744198" y="920750"/>
                </a:moveTo>
                <a:lnTo>
                  <a:pt x="677477" y="920750"/>
                </a:lnTo>
                <a:lnTo>
                  <a:pt x="677696" y="889000"/>
                </a:lnTo>
                <a:lnTo>
                  <a:pt x="693502" y="828039"/>
                </a:lnTo>
                <a:lnTo>
                  <a:pt x="716873" y="781050"/>
                </a:lnTo>
                <a:lnTo>
                  <a:pt x="738075" y="748029"/>
                </a:lnTo>
                <a:lnTo>
                  <a:pt x="759624" y="716279"/>
                </a:lnTo>
                <a:lnTo>
                  <a:pt x="795155" y="674370"/>
                </a:lnTo>
                <a:lnTo>
                  <a:pt x="847987" y="638810"/>
                </a:lnTo>
                <a:lnTo>
                  <a:pt x="910192" y="627379"/>
                </a:lnTo>
                <a:lnTo>
                  <a:pt x="936667" y="629920"/>
                </a:lnTo>
                <a:lnTo>
                  <a:pt x="961955" y="638810"/>
                </a:lnTo>
                <a:lnTo>
                  <a:pt x="985003" y="651510"/>
                </a:lnTo>
                <a:lnTo>
                  <a:pt x="1004756" y="669289"/>
                </a:lnTo>
                <a:lnTo>
                  <a:pt x="1020736" y="693420"/>
                </a:lnTo>
                <a:lnTo>
                  <a:pt x="898584" y="693420"/>
                </a:lnTo>
                <a:lnTo>
                  <a:pt x="861986" y="706120"/>
                </a:lnTo>
                <a:lnTo>
                  <a:pt x="831563" y="730250"/>
                </a:lnTo>
                <a:lnTo>
                  <a:pt x="806497" y="762000"/>
                </a:lnTo>
                <a:lnTo>
                  <a:pt x="785973" y="795020"/>
                </a:lnTo>
                <a:lnTo>
                  <a:pt x="764584" y="831850"/>
                </a:lnTo>
                <a:lnTo>
                  <a:pt x="748025" y="872489"/>
                </a:lnTo>
                <a:lnTo>
                  <a:pt x="743302" y="906780"/>
                </a:lnTo>
                <a:lnTo>
                  <a:pt x="743350" y="910589"/>
                </a:lnTo>
                <a:lnTo>
                  <a:pt x="744198" y="920750"/>
                </a:lnTo>
                <a:close/>
              </a:path>
              <a:path w="1329689" h="1151889">
                <a:moveTo>
                  <a:pt x="478427" y="692150"/>
                </a:moveTo>
                <a:lnTo>
                  <a:pt x="446248" y="690879"/>
                </a:lnTo>
                <a:lnTo>
                  <a:pt x="510542" y="690879"/>
                </a:lnTo>
                <a:lnTo>
                  <a:pt x="478427" y="692150"/>
                </a:lnTo>
                <a:close/>
              </a:path>
              <a:path w="1329689" h="1151889">
                <a:moveTo>
                  <a:pt x="930350" y="922019"/>
                </a:moveTo>
                <a:lnTo>
                  <a:pt x="744304" y="922019"/>
                </a:lnTo>
                <a:lnTo>
                  <a:pt x="752483" y="920750"/>
                </a:lnTo>
                <a:lnTo>
                  <a:pt x="760624" y="920750"/>
                </a:lnTo>
                <a:lnTo>
                  <a:pt x="768714" y="918210"/>
                </a:lnTo>
                <a:lnTo>
                  <a:pt x="817660" y="906780"/>
                </a:lnTo>
                <a:lnTo>
                  <a:pt x="864830" y="886460"/>
                </a:lnTo>
                <a:lnTo>
                  <a:pt x="907052" y="857250"/>
                </a:lnTo>
                <a:lnTo>
                  <a:pt x="941154" y="820419"/>
                </a:lnTo>
                <a:lnTo>
                  <a:pt x="960887" y="779779"/>
                </a:lnTo>
                <a:lnTo>
                  <a:pt x="965014" y="758189"/>
                </a:lnTo>
                <a:lnTo>
                  <a:pt x="963874" y="735329"/>
                </a:lnTo>
                <a:lnTo>
                  <a:pt x="955480" y="715010"/>
                </a:lnTo>
                <a:lnTo>
                  <a:pt x="940478" y="701039"/>
                </a:lnTo>
                <a:lnTo>
                  <a:pt x="920851" y="693420"/>
                </a:lnTo>
                <a:lnTo>
                  <a:pt x="1020736" y="693420"/>
                </a:lnTo>
                <a:lnTo>
                  <a:pt x="1030049" y="720089"/>
                </a:lnTo>
                <a:lnTo>
                  <a:pt x="1033250" y="748029"/>
                </a:lnTo>
                <a:lnTo>
                  <a:pt x="1030892" y="777239"/>
                </a:lnTo>
                <a:lnTo>
                  <a:pt x="1015391" y="825500"/>
                </a:lnTo>
                <a:lnTo>
                  <a:pt x="988461" y="868680"/>
                </a:lnTo>
                <a:lnTo>
                  <a:pt x="952851" y="905510"/>
                </a:lnTo>
                <a:lnTo>
                  <a:pt x="930350" y="922019"/>
                </a:lnTo>
                <a:close/>
              </a:path>
              <a:path w="1329689" h="1151889">
                <a:moveTo>
                  <a:pt x="1265644" y="1084580"/>
                </a:moveTo>
                <a:lnTo>
                  <a:pt x="1041376" y="1084580"/>
                </a:lnTo>
                <a:lnTo>
                  <a:pt x="1092814" y="1079500"/>
                </a:lnTo>
                <a:lnTo>
                  <a:pt x="1143086" y="1068069"/>
                </a:lnTo>
                <a:lnTo>
                  <a:pt x="1191311" y="1049019"/>
                </a:lnTo>
                <a:lnTo>
                  <a:pt x="1236608" y="1024889"/>
                </a:lnTo>
                <a:lnTo>
                  <a:pt x="1278098" y="993139"/>
                </a:lnTo>
                <a:lnTo>
                  <a:pt x="1280231" y="993139"/>
                </a:lnTo>
                <a:lnTo>
                  <a:pt x="1281032" y="994410"/>
                </a:lnTo>
                <a:lnTo>
                  <a:pt x="1327704" y="1035050"/>
                </a:lnTo>
                <a:lnTo>
                  <a:pt x="1329101" y="1036319"/>
                </a:lnTo>
                <a:lnTo>
                  <a:pt x="1328747" y="1037589"/>
                </a:lnTo>
                <a:lnTo>
                  <a:pt x="1327532" y="1038860"/>
                </a:lnTo>
                <a:lnTo>
                  <a:pt x="1298532" y="1061719"/>
                </a:lnTo>
                <a:lnTo>
                  <a:pt x="1267944" y="1083310"/>
                </a:lnTo>
                <a:lnTo>
                  <a:pt x="1265644" y="108458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79660" y="206025"/>
            <a:ext cx="2813821" cy="1309123"/>
          </a:xfrm>
          <a:custGeom>
            <a:avLst/>
            <a:gdLst/>
            <a:ahLst/>
            <a:cxnLst/>
            <a:rect l="l" t="t" r="r" b="b"/>
            <a:pathLst>
              <a:path w="1838325" h="1268730">
                <a:moveTo>
                  <a:pt x="901092" y="70519"/>
                </a:moveTo>
                <a:lnTo>
                  <a:pt x="927999" y="66472"/>
                </a:lnTo>
                <a:lnTo>
                  <a:pt x="980664" y="57716"/>
                </a:lnTo>
                <a:lnTo>
                  <a:pt x="1006668" y="53733"/>
                </a:lnTo>
                <a:lnTo>
                  <a:pt x="1051153" y="47716"/>
                </a:lnTo>
                <a:lnTo>
                  <a:pt x="1095369" y="42800"/>
                </a:lnTo>
                <a:lnTo>
                  <a:pt x="1139651" y="38601"/>
                </a:lnTo>
                <a:lnTo>
                  <a:pt x="1229967" y="31181"/>
                </a:lnTo>
                <a:lnTo>
                  <a:pt x="1370358" y="22821"/>
                </a:lnTo>
                <a:lnTo>
                  <a:pt x="1425719" y="20794"/>
                </a:lnTo>
                <a:lnTo>
                  <a:pt x="1453359" y="19326"/>
                </a:lnTo>
                <a:lnTo>
                  <a:pt x="1480937" y="17310"/>
                </a:lnTo>
                <a:lnTo>
                  <a:pt x="1655085" y="2730"/>
                </a:lnTo>
                <a:lnTo>
                  <a:pt x="1681248" y="1085"/>
                </a:lnTo>
                <a:lnTo>
                  <a:pt x="1707454" y="0"/>
                </a:lnTo>
                <a:lnTo>
                  <a:pt x="1709327" y="21898"/>
                </a:lnTo>
                <a:lnTo>
                  <a:pt x="1709205" y="34734"/>
                </a:lnTo>
                <a:lnTo>
                  <a:pt x="1708749" y="57716"/>
                </a:lnTo>
                <a:lnTo>
                  <a:pt x="1708756" y="62079"/>
                </a:lnTo>
                <a:lnTo>
                  <a:pt x="1709018" y="70205"/>
                </a:lnTo>
                <a:lnTo>
                  <a:pt x="904776" y="70205"/>
                </a:lnTo>
                <a:lnTo>
                  <a:pt x="901092" y="70519"/>
                </a:lnTo>
                <a:close/>
              </a:path>
              <a:path w="1838325" h="1268730">
                <a:moveTo>
                  <a:pt x="900902" y="70548"/>
                </a:moveTo>
                <a:lnTo>
                  <a:pt x="904776" y="70205"/>
                </a:lnTo>
                <a:lnTo>
                  <a:pt x="902833" y="70396"/>
                </a:lnTo>
                <a:lnTo>
                  <a:pt x="900902" y="70548"/>
                </a:lnTo>
                <a:close/>
              </a:path>
              <a:path w="1838325" h="1268730">
                <a:moveTo>
                  <a:pt x="1709465" y="84129"/>
                </a:moveTo>
                <a:lnTo>
                  <a:pt x="674578" y="84129"/>
                </a:lnTo>
                <a:lnTo>
                  <a:pt x="749365" y="83159"/>
                </a:lnTo>
                <a:lnTo>
                  <a:pt x="799737" y="80852"/>
                </a:lnTo>
                <a:lnTo>
                  <a:pt x="850314" y="76706"/>
                </a:lnTo>
                <a:lnTo>
                  <a:pt x="900902" y="70548"/>
                </a:lnTo>
                <a:lnTo>
                  <a:pt x="902833" y="70396"/>
                </a:lnTo>
                <a:lnTo>
                  <a:pt x="904776" y="70205"/>
                </a:lnTo>
                <a:lnTo>
                  <a:pt x="1709018" y="70205"/>
                </a:lnTo>
                <a:lnTo>
                  <a:pt x="1709465" y="84129"/>
                </a:lnTo>
                <a:close/>
              </a:path>
              <a:path w="1838325" h="1268730">
                <a:moveTo>
                  <a:pt x="897029" y="70891"/>
                </a:moveTo>
                <a:lnTo>
                  <a:pt x="898972" y="70700"/>
                </a:lnTo>
                <a:lnTo>
                  <a:pt x="901092" y="70519"/>
                </a:lnTo>
                <a:lnTo>
                  <a:pt x="897029" y="70891"/>
                </a:lnTo>
                <a:close/>
              </a:path>
              <a:path w="1838325" h="1268730">
                <a:moveTo>
                  <a:pt x="1709486" y="84775"/>
                </a:moveTo>
                <a:lnTo>
                  <a:pt x="575565" y="84775"/>
                </a:lnTo>
                <a:lnTo>
                  <a:pt x="624884" y="84099"/>
                </a:lnTo>
                <a:lnTo>
                  <a:pt x="1709465" y="84129"/>
                </a:lnTo>
                <a:lnTo>
                  <a:pt x="1709486" y="84775"/>
                </a:lnTo>
                <a:close/>
              </a:path>
              <a:path w="1838325" h="1268730">
                <a:moveTo>
                  <a:pt x="1710188" y="106621"/>
                </a:moveTo>
                <a:lnTo>
                  <a:pt x="84610" y="106621"/>
                </a:lnTo>
                <a:lnTo>
                  <a:pt x="112381" y="106588"/>
                </a:lnTo>
                <a:lnTo>
                  <a:pt x="140096" y="106019"/>
                </a:lnTo>
                <a:lnTo>
                  <a:pt x="198824" y="103703"/>
                </a:lnTo>
                <a:lnTo>
                  <a:pt x="229607" y="101978"/>
                </a:lnTo>
                <a:lnTo>
                  <a:pt x="405513" y="89168"/>
                </a:lnTo>
                <a:lnTo>
                  <a:pt x="453908" y="86412"/>
                </a:lnTo>
                <a:lnTo>
                  <a:pt x="502694" y="84937"/>
                </a:lnTo>
                <a:lnTo>
                  <a:pt x="527199" y="84626"/>
                </a:lnTo>
                <a:lnTo>
                  <a:pt x="1709486" y="84775"/>
                </a:lnTo>
                <a:lnTo>
                  <a:pt x="1710188" y="106621"/>
                </a:lnTo>
                <a:close/>
              </a:path>
              <a:path w="1838325" h="1268730">
                <a:moveTo>
                  <a:pt x="98872" y="1268171"/>
                </a:moveTo>
                <a:lnTo>
                  <a:pt x="0" y="105756"/>
                </a:lnTo>
                <a:lnTo>
                  <a:pt x="18393" y="105501"/>
                </a:lnTo>
                <a:lnTo>
                  <a:pt x="84610" y="106621"/>
                </a:lnTo>
                <a:lnTo>
                  <a:pt x="1710188" y="106621"/>
                </a:lnTo>
                <a:lnTo>
                  <a:pt x="1711005" y="132016"/>
                </a:lnTo>
                <a:lnTo>
                  <a:pt x="224132" y="132016"/>
                </a:lnTo>
                <a:lnTo>
                  <a:pt x="202277" y="132726"/>
                </a:lnTo>
                <a:lnTo>
                  <a:pt x="158624" y="134852"/>
                </a:lnTo>
                <a:lnTo>
                  <a:pt x="136769" y="135534"/>
                </a:lnTo>
                <a:lnTo>
                  <a:pt x="132895" y="135877"/>
                </a:lnTo>
                <a:lnTo>
                  <a:pt x="1711171" y="135877"/>
                </a:lnTo>
                <a:lnTo>
                  <a:pt x="1713217" y="171956"/>
                </a:lnTo>
                <a:lnTo>
                  <a:pt x="1716071" y="209705"/>
                </a:lnTo>
                <a:lnTo>
                  <a:pt x="1719639" y="247392"/>
                </a:lnTo>
                <a:lnTo>
                  <a:pt x="1723926" y="285013"/>
                </a:lnTo>
                <a:lnTo>
                  <a:pt x="1737977" y="398632"/>
                </a:lnTo>
                <a:lnTo>
                  <a:pt x="1742722" y="437362"/>
                </a:lnTo>
                <a:lnTo>
                  <a:pt x="1748116" y="476340"/>
                </a:lnTo>
                <a:lnTo>
                  <a:pt x="1760263" y="553428"/>
                </a:lnTo>
                <a:lnTo>
                  <a:pt x="1765544" y="591299"/>
                </a:lnTo>
                <a:lnTo>
                  <a:pt x="1770279" y="629237"/>
                </a:lnTo>
                <a:lnTo>
                  <a:pt x="1775229" y="667697"/>
                </a:lnTo>
                <a:lnTo>
                  <a:pt x="1780572" y="706494"/>
                </a:lnTo>
                <a:lnTo>
                  <a:pt x="1786486" y="745439"/>
                </a:lnTo>
                <a:lnTo>
                  <a:pt x="1796595" y="818603"/>
                </a:lnTo>
                <a:lnTo>
                  <a:pt x="1799372" y="837654"/>
                </a:lnTo>
                <a:lnTo>
                  <a:pt x="1804267" y="876575"/>
                </a:lnTo>
                <a:lnTo>
                  <a:pt x="1807073" y="895654"/>
                </a:lnTo>
                <a:lnTo>
                  <a:pt x="1812813" y="932819"/>
                </a:lnTo>
                <a:lnTo>
                  <a:pt x="1817969" y="969498"/>
                </a:lnTo>
                <a:lnTo>
                  <a:pt x="1822735" y="1005854"/>
                </a:lnTo>
                <a:lnTo>
                  <a:pt x="1827304" y="1042047"/>
                </a:lnTo>
                <a:lnTo>
                  <a:pt x="1830353" y="1061076"/>
                </a:lnTo>
                <a:lnTo>
                  <a:pt x="1833246" y="1080495"/>
                </a:lnTo>
                <a:lnTo>
                  <a:pt x="1835774" y="1099949"/>
                </a:lnTo>
                <a:lnTo>
                  <a:pt x="1837730" y="1119085"/>
                </a:lnTo>
                <a:lnTo>
                  <a:pt x="1837830" y="1120240"/>
                </a:lnTo>
                <a:lnTo>
                  <a:pt x="98872" y="1268171"/>
                </a:lnTo>
                <a:close/>
              </a:path>
              <a:path w="1838325" h="1268730">
                <a:moveTo>
                  <a:pt x="1711171" y="135877"/>
                </a:moveTo>
                <a:lnTo>
                  <a:pt x="132895" y="135877"/>
                </a:lnTo>
                <a:lnTo>
                  <a:pt x="178575" y="134675"/>
                </a:lnTo>
                <a:lnTo>
                  <a:pt x="201195" y="133632"/>
                </a:lnTo>
                <a:lnTo>
                  <a:pt x="224132" y="132016"/>
                </a:lnTo>
                <a:lnTo>
                  <a:pt x="1711005" y="132016"/>
                </a:lnTo>
                <a:lnTo>
                  <a:pt x="1711113" y="134852"/>
                </a:lnTo>
                <a:lnTo>
                  <a:pt x="1711171" y="135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814293" y="1302893"/>
            <a:ext cx="3550515" cy="1669435"/>
          </a:xfrm>
          <a:custGeom>
            <a:avLst/>
            <a:gdLst/>
            <a:ahLst/>
            <a:cxnLst/>
            <a:rect l="l" t="t" r="r" b="b"/>
            <a:pathLst>
              <a:path w="2211070" h="1379220">
                <a:moveTo>
                  <a:pt x="2143058" y="1379140"/>
                </a:moveTo>
                <a:lnTo>
                  <a:pt x="0" y="1185239"/>
                </a:lnTo>
                <a:lnTo>
                  <a:pt x="107264" y="0"/>
                </a:lnTo>
                <a:lnTo>
                  <a:pt x="132803" y="3492"/>
                </a:lnTo>
                <a:lnTo>
                  <a:pt x="164613" y="7484"/>
                </a:lnTo>
                <a:lnTo>
                  <a:pt x="196473" y="10947"/>
                </a:lnTo>
                <a:lnTo>
                  <a:pt x="321875" y="22791"/>
                </a:lnTo>
                <a:lnTo>
                  <a:pt x="351820" y="26084"/>
                </a:lnTo>
                <a:lnTo>
                  <a:pt x="381901" y="29933"/>
                </a:lnTo>
                <a:lnTo>
                  <a:pt x="495503" y="46062"/>
                </a:lnTo>
                <a:lnTo>
                  <a:pt x="506963" y="48246"/>
                </a:lnTo>
                <a:lnTo>
                  <a:pt x="529235" y="51843"/>
                </a:lnTo>
                <a:lnTo>
                  <a:pt x="594220" y="64491"/>
                </a:lnTo>
                <a:lnTo>
                  <a:pt x="648944" y="73596"/>
                </a:lnTo>
                <a:lnTo>
                  <a:pt x="707199" y="81532"/>
                </a:lnTo>
                <a:lnTo>
                  <a:pt x="898677" y="101714"/>
                </a:lnTo>
                <a:lnTo>
                  <a:pt x="636638" y="101714"/>
                </a:lnTo>
                <a:lnTo>
                  <a:pt x="659414" y="105196"/>
                </a:lnTo>
                <a:lnTo>
                  <a:pt x="681850" y="108476"/>
                </a:lnTo>
                <a:lnTo>
                  <a:pt x="704314" y="111404"/>
                </a:lnTo>
                <a:lnTo>
                  <a:pt x="727176" y="113829"/>
                </a:lnTo>
                <a:lnTo>
                  <a:pt x="995087" y="113829"/>
                </a:lnTo>
                <a:lnTo>
                  <a:pt x="1009650" y="115950"/>
                </a:lnTo>
                <a:lnTo>
                  <a:pt x="1033865" y="119915"/>
                </a:lnTo>
                <a:lnTo>
                  <a:pt x="1081462" y="128493"/>
                </a:lnTo>
                <a:lnTo>
                  <a:pt x="1130144" y="136410"/>
                </a:lnTo>
                <a:lnTo>
                  <a:pt x="1179083" y="145109"/>
                </a:lnTo>
                <a:lnTo>
                  <a:pt x="1252894" y="157193"/>
                </a:lnTo>
                <a:lnTo>
                  <a:pt x="1302897" y="163705"/>
                </a:lnTo>
                <a:lnTo>
                  <a:pt x="1353431" y="168432"/>
                </a:lnTo>
                <a:lnTo>
                  <a:pt x="1404340" y="171170"/>
                </a:lnTo>
                <a:lnTo>
                  <a:pt x="1406283" y="171373"/>
                </a:lnTo>
                <a:lnTo>
                  <a:pt x="1408214" y="171525"/>
                </a:lnTo>
                <a:lnTo>
                  <a:pt x="1417915" y="171525"/>
                </a:lnTo>
                <a:lnTo>
                  <a:pt x="1431718" y="171887"/>
                </a:lnTo>
                <a:lnTo>
                  <a:pt x="1485088" y="172459"/>
                </a:lnTo>
                <a:lnTo>
                  <a:pt x="1556247" y="174879"/>
                </a:lnTo>
                <a:lnTo>
                  <a:pt x="1600638" y="177736"/>
                </a:lnTo>
                <a:lnTo>
                  <a:pt x="1689646" y="185305"/>
                </a:lnTo>
                <a:lnTo>
                  <a:pt x="1735202" y="189753"/>
                </a:lnTo>
                <a:lnTo>
                  <a:pt x="1874888" y="205942"/>
                </a:lnTo>
                <a:lnTo>
                  <a:pt x="1929776" y="213593"/>
                </a:lnTo>
                <a:lnTo>
                  <a:pt x="1957257" y="216963"/>
                </a:lnTo>
                <a:lnTo>
                  <a:pt x="1984768" y="219785"/>
                </a:lnTo>
                <a:lnTo>
                  <a:pt x="2158784" y="235781"/>
                </a:lnTo>
                <a:lnTo>
                  <a:pt x="2184840" y="238722"/>
                </a:lnTo>
                <a:lnTo>
                  <a:pt x="2210841" y="242214"/>
                </a:lnTo>
                <a:lnTo>
                  <a:pt x="2208758" y="265429"/>
                </a:lnTo>
                <a:lnTo>
                  <a:pt x="2201570" y="301789"/>
                </a:lnTo>
                <a:lnTo>
                  <a:pt x="2191054" y="374916"/>
                </a:lnTo>
                <a:lnTo>
                  <a:pt x="2182761" y="450214"/>
                </a:lnTo>
                <a:lnTo>
                  <a:pt x="2177402" y="525779"/>
                </a:lnTo>
                <a:lnTo>
                  <a:pt x="2169375" y="679017"/>
                </a:lnTo>
                <a:lnTo>
                  <a:pt x="2167890" y="718333"/>
                </a:lnTo>
                <a:lnTo>
                  <a:pt x="2167140" y="757534"/>
                </a:lnTo>
                <a:lnTo>
                  <a:pt x="2166429" y="796370"/>
                </a:lnTo>
                <a:lnTo>
                  <a:pt x="2165057" y="834592"/>
                </a:lnTo>
                <a:lnTo>
                  <a:pt x="2163089" y="872770"/>
                </a:lnTo>
                <a:lnTo>
                  <a:pt x="2161255" y="911510"/>
                </a:lnTo>
                <a:lnTo>
                  <a:pt x="2159748" y="950650"/>
                </a:lnTo>
                <a:lnTo>
                  <a:pt x="2158758" y="990028"/>
                </a:lnTo>
                <a:lnTo>
                  <a:pt x="2155977" y="1063840"/>
                </a:lnTo>
                <a:lnTo>
                  <a:pt x="2155392" y="1083094"/>
                </a:lnTo>
                <a:lnTo>
                  <a:pt x="2153437" y="1122272"/>
                </a:lnTo>
                <a:lnTo>
                  <a:pt x="2152853" y="1141526"/>
                </a:lnTo>
                <a:lnTo>
                  <a:pt x="2152032" y="1179144"/>
                </a:lnTo>
                <a:lnTo>
                  <a:pt x="2150724" y="1216150"/>
                </a:lnTo>
                <a:lnTo>
                  <a:pt x="2149090" y="1252752"/>
                </a:lnTo>
                <a:lnTo>
                  <a:pt x="2147290" y="1289164"/>
                </a:lnTo>
                <a:lnTo>
                  <a:pt x="2146979" y="1308473"/>
                </a:lnTo>
                <a:lnTo>
                  <a:pt x="2146457" y="1328113"/>
                </a:lnTo>
                <a:lnTo>
                  <a:pt x="2145570" y="1347712"/>
                </a:lnTo>
                <a:lnTo>
                  <a:pt x="2144166" y="1366900"/>
                </a:lnTo>
                <a:lnTo>
                  <a:pt x="2143058" y="1379140"/>
                </a:lnTo>
                <a:close/>
              </a:path>
              <a:path w="2211070" h="1379220">
                <a:moveTo>
                  <a:pt x="995087" y="113829"/>
                </a:moveTo>
                <a:lnTo>
                  <a:pt x="727176" y="113829"/>
                </a:lnTo>
                <a:lnTo>
                  <a:pt x="705530" y="110704"/>
                </a:lnTo>
                <a:lnTo>
                  <a:pt x="662157" y="105187"/>
                </a:lnTo>
                <a:lnTo>
                  <a:pt x="640511" y="102069"/>
                </a:lnTo>
                <a:lnTo>
                  <a:pt x="636638" y="101714"/>
                </a:lnTo>
                <a:lnTo>
                  <a:pt x="898677" y="101714"/>
                </a:lnTo>
                <a:lnTo>
                  <a:pt x="913253" y="103215"/>
                </a:lnTo>
                <a:lnTo>
                  <a:pt x="961375" y="108920"/>
                </a:lnTo>
                <a:lnTo>
                  <a:pt x="995087" y="113829"/>
                </a:lnTo>
                <a:close/>
              </a:path>
              <a:path w="2211070" h="1379220">
                <a:moveTo>
                  <a:pt x="1404340" y="171170"/>
                </a:moveTo>
                <a:lnTo>
                  <a:pt x="1402410" y="171017"/>
                </a:lnTo>
                <a:lnTo>
                  <a:pt x="1400479" y="170827"/>
                </a:lnTo>
                <a:lnTo>
                  <a:pt x="1404340" y="171170"/>
                </a:lnTo>
                <a:close/>
              </a:path>
              <a:path w="2211070" h="1379220">
                <a:moveTo>
                  <a:pt x="1408214" y="171525"/>
                </a:moveTo>
                <a:lnTo>
                  <a:pt x="1406283" y="171373"/>
                </a:lnTo>
                <a:lnTo>
                  <a:pt x="1404340" y="171170"/>
                </a:lnTo>
                <a:lnTo>
                  <a:pt x="1408214" y="171525"/>
                </a:lnTo>
                <a:close/>
              </a:path>
              <a:path w="2211070" h="1379220">
                <a:moveTo>
                  <a:pt x="1417915" y="171525"/>
                </a:moveTo>
                <a:lnTo>
                  <a:pt x="1408214" y="171525"/>
                </a:lnTo>
                <a:lnTo>
                  <a:pt x="1404340" y="171170"/>
                </a:lnTo>
                <a:lnTo>
                  <a:pt x="1417915" y="1715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6038" y="2889941"/>
            <a:ext cx="3236612" cy="1409699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519" y="1227577"/>
            <a:ext cx="4591422" cy="6101082"/>
          </a:xfrm>
          <a:custGeom>
            <a:avLst/>
            <a:gdLst/>
            <a:ahLst/>
            <a:cxnLst/>
            <a:rect l="l" t="t" r="r" b="b"/>
            <a:pathLst>
              <a:path w="5659755" h="6015355">
                <a:moveTo>
                  <a:pt x="3971937" y="6015025"/>
                </a:moveTo>
                <a:lnTo>
                  <a:pt x="3967188" y="6012586"/>
                </a:lnTo>
                <a:lnTo>
                  <a:pt x="3956888" y="6011951"/>
                </a:lnTo>
                <a:lnTo>
                  <a:pt x="3947757" y="6015025"/>
                </a:lnTo>
                <a:lnTo>
                  <a:pt x="3971937" y="6015025"/>
                </a:lnTo>
                <a:close/>
              </a:path>
              <a:path w="5659755" h="6015355">
                <a:moveTo>
                  <a:pt x="5659501" y="6007100"/>
                </a:moveTo>
                <a:lnTo>
                  <a:pt x="5658053" y="5994400"/>
                </a:lnTo>
                <a:lnTo>
                  <a:pt x="5653697" y="5956300"/>
                </a:lnTo>
                <a:lnTo>
                  <a:pt x="5646712" y="5892800"/>
                </a:lnTo>
                <a:lnTo>
                  <a:pt x="5642559" y="5854700"/>
                </a:lnTo>
                <a:lnTo>
                  <a:pt x="5628919" y="5740400"/>
                </a:lnTo>
                <a:lnTo>
                  <a:pt x="5625884" y="5715000"/>
                </a:lnTo>
                <a:lnTo>
                  <a:pt x="5620131" y="5664200"/>
                </a:lnTo>
                <a:lnTo>
                  <a:pt x="5614289" y="5613400"/>
                </a:lnTo>
                <a:lnTo>
                  <a:pt x="5612803" y="5600700"/>
                </a:lnTo>
                <a:lnTo>
                  <a:pt x="5608371" y="5562600"/>
                </a:lnTo>
                <a:lnTo>
                  <a:pt x="5602376" y="5511800"/>
                </a:lnTo>
                <a:lnTo>
                  <a:pt x="5594820" y="5448300"/>
                </a:lnTo>
                <a:lnTo>
                  <a:pt x="5590248" y="5410200"/>
                </a:lnTo>
                <a:lnTo>
                  <a:pt x="5584126" y="5359400"/>
                </a:lnTo>
                <a:lnTo>
                  <a:pt x="5576430" y="5295900"/>
                </a:lnTo>
                <a:lnTo>
                  <a:pt x="5565622" y="5207000"/>
                </a:lnTo>
                <a:lnTo>
                  <a:pt x="5560123" y="5168900"/>
                </a:lnTo>
                <a:lnTo>
                  <a:pt x="5558714" y="5156200"/>
                </a:lnTo>
                <a:lnTo>
                  <a:pt x="5554472" y="5118100"/>
                </a:lnTo>
                <a:lnTo>
                  <a:pt x="5548744" y="5067300"/>
                </a:lnTo>
                <a:lnTo>
                  <a:pt x="5540476" y="5003800"/>
                </a:lnTo>
                <a:lnTo>
                  <a:pt x="5537174" y="4978400"/>
                </a:lnTo>
                <a:lnTo>
                  <a:pt x="5531447" y="4927600"/>
                </a:lnTo>
                <a:lnTo>
                  <a:pt x="5525808" y="4876800"/>
                </a:lnTo>
                <a:lnTo>
                  <a:pt x="5524436" y="4864100"/>
                </a:lnTo>
                <a:lnTo>
                  <a:pt x="5520334" y="4826000"/>
                </a:lnTo>
                <a:lnTo>
                  <a:pt x="5515165" y="4787900"/>
                </a:lnTo>
                <a:lnTo>
                  <a:pt x="5508396" y="4724400"/>
                </a:lnTo>
                <a:lnTo>
                  <a:pt x="5501779" y="4662424"/>
                </a:lnTo>
                <a:lnTo>
                  <a:pt x="5501779" y="5880100"/>
                </a:lnTo>
                <a:lnTo>
                  <a:pt x="5432768" y="5880100"/>
                </a:lnTo>
                <a:lnTo>
                  <a:pt x="5398643" y="5892800"/>
                </a:lnTo>
                <a:lnTo>
                  <a:pt x="5363769" y="5880100"/>
                </a:lnTo>
                <a:lnTo>
                  <a:pt x="5360352" y="5854700"/>
                </a:lnTo>
                <a:lnTo>
                  <a:pt x="5352732" y="5803900"/>
                </a:lnTo>
                <a:lnTo>
                  <a:pt x="5349329" y="5778500"/>
                </a:lnTo>
                <a:lnTo>
                  <a:pt x="5350192" y="5765800"/>
                </a:lnTo>
                <a:lnTo>
                  <a:pt x="5353189" y="5765800"/>
                </a:lnTo>
                <a:lnTo>
                  <a:pt x="5358892" y="5753100"/>
                </a:lnTo>
                <a:lnTo>
                  <a:pt x="5367883" y="5753100"/>
                </a:lnTo>
                <a:lnTo>
                  <a:pt x="5397271" y="5740400"/>
                </a:lnTo>
                <a:lnTo>
                  <a:pt x="5487340" y="5740400"/>
                </a:lnTo>
                <a:lnTo>
                  <a:pt x="5493931" y="5778500"/>
                </a:lnTo>
                <a:lnTo>
                  <a:pt x="5496865" y="5803900"/>
                </a:lnTo>
                <a:lnTo>
                  <a:pt x="5498643" y="5842000"/>
                </a:lnTo>
                <a:lnTo>
                  <a:pt x="5501779" y="5880100"/>
                </a:lnTo>
                <a:lnTo>
                  <a:pt x="5501779" y="4662424"/>
                </a:lnTo>
                <a:lnTo>
                  <a:pt x="5492127" y="4572000"/>
                </a:lnTo>
                <a:lnTo>
                  <a:pt x="5489422" y="4546600"/>
                </a:lnTo>
                <a:lnTo>
                  <a:pt x="5488597" y="4533900"/>
                </a:lnTo>
                <a:lnTo>
                  <a:pt x="5487594" y="4508500"/>
                </a:lnTo>
                <a:lnTo>
                  <a:pt x="5483898" y="4495800"/>
                </a:lnTo>
                <a:lnTo>
                  <a:pt x="5474995" y="4483100"/>
                </a:lnTo>
                <a:lnTo>
                  <a:pt x="5473204" y="4432300"/>
                </a:lnTo>
                <a:lnTo>
                  <a:pt x="5472074" y="4419600"/>
                </a:lnTo>
                <a:lnTo>
                  <a:pt x="5468658" y="4381500"/>
                </a:lnTo>
                <a:lnTo>
                  <a:pt x="5464721" y="4348835"/>
                </a:lnTo>
                <a:lnTo>
                  <a:pt x="5464721" y="5549900"/>
                </a:lnTo>
                <a:lnTo>
                  <a:pt x="5463362" y="5562600"/>
                </a:lnTo>
                <a:lnTo>
                  <a:pt x="5458523" y="5575300"/>
                </a:lnTo>
                <a:lnTo>
                  <a:pt x="5449062" y="5588000"/>
                </a:lnTo>
                <a:lnTo>
                  <a:pt x="5386781" y="5588000"/>
                </a:lnTo>
                <a:lnTo>
                  <a:pt x="5375351" y="5600700"/>
                </a:lnTo>
                <a:lnTo>
                  <a:pt x="5343474" y="5600700"/>
                </a:lnTo>
                <a:lnTo>
                  <a:pt x="5335435" y="5588000"/>
                </a:lnTo>
                <a:lnTo>
                  <a:pt x="5329720" y="5588000"/>
                </a:lnTo>
                <a:lnTo>
                  <a:pt x="5326710" y="5575300"/>
                </a:lnTo>
                <a:lnTo>
                  <a:pt x="5323649" y="5549900"/>
                </a:lnTo>
                <a:lnTo>
                  <a:pt x="5320779" y="5524500"/>
                </a:lnTo>
                <a:lnTo>
                  <a:pt x="5318290" y="5511800"/>
                </a:lnTo>
                <a:lnTo>
                  <a:pt x="5316385" y="5486400"/>
                </a:lnTo>
                <a:lnTo>
                  <a:pt x="5316398" y="5473700"/>
                </a:lnTo>
                <a:lnTo>
                  <a:pt x="5319484" y="5461000"/>
                </a:lnTo>
                <a:lnTo>
                  <a:pt x="5358104" y="5461000"/>
                </a:lnTo>
                <a:lnTo>
                  <a:pt x="5381269" y="5448300"/>
                </a:lnTo>
                <a:lnTo>
                  <a:pt x="5450014" y="5448300"/>
                </a:lnTo>
                <a:lnTo>
                  <a:pt x="5455729" y="5461000"/>
                </a:lnTo>
                <a:lnTo>
                  <a:pt x="5458523" y="5473700"/>
                </a:lnTo>
                <a:lnTo>
                  <a:pt x="5460924" y="5499100"/>
                </a:lnTo>
                <a:lnTo>
                  <a:pt x="5462384" y="5511800"/>
                </a:lnTo>
                <a:lnTo>
                  <a:pt x="5463451" y="5537200"/>
                </a:lnTo>
                <a:lnTo>
                  <a:pt x="5464721" y="5549900"/>
                </a:lnTo>
                <a:lnTo>
                  <a:pt x="5464721" y="4348835"/>
                </a:lnTo>
                <a:lnTo>
                  <a:pt x="5462536" y="4330700"/>
                </a:lnTo>
                <a:lnTo>
                  <a:pt x="5456009" y="4279900"/>
                </a:lnTo>
                <a:lnTo>
                  <a:pt x="5454574" y="4267200"/>
                </a:lnTo>
                <a:lnTo>
                  <a:pt x="5450281" y="4229100"/>
                </a:lnTo>
                <a:lnTo>
                  <a:pt x="5445315" y="4191000"/>
                </a:lnTo>
                <a:lnTo>
                  <a:pt x="5440261" y="4140200"/>
                </a:lnTo>
                <a:lnTo>
                  <a:pt x="5438953" y="4127500"/>
                </a:lnTo>
                <a:lnTo>
                  <a:pt x="5435003" y="4089400"/>
                </a:lnTo>
                <a:lnTo>
                  <a:pt x="5431726" y="4066959"/>
                </a:lnTo>
                <a:lnTo>
                  <a:pt x="5431726" y="5283200"/>
                </a:lnTo>
                <a:lnTo>
                  <a:pt x="5398351" y="5295900"/>
                </a:lnTo>
                <a:lnTo>
                  <a:pt x="5297830" y="5295900"/>
                </a:lnTo>
                <a:lnTo>
                  <a:pt x="5279326" y="5194300"/>
                </a:lnTo>
                <a:lnTo>
                  <a:pt x="5279174" y="5181600"/>
                </a:lnTo>
                <a:lnTo>
                  <a:pt x="5282908" y="5168900"/>
                </a:lnTo>
                <a:lnTo>
                  <a:pt x="5292052" y="5168900"/>
                </a:lnTo>
                <a:lnTo>
                  <a:pt x="5308155" y="5156200"/>
                </a:lnTo>
                <a:lnTo>
                  <a:pt x="5419255" y="5156200"/>
                </a:lnTo>
                <a:lnTo>
                  <a:pt x="5421465" y="5168900"/>
                </a:lnTo>
                <a:lnTo>
                  <a:pt x="5425071" y="5207000"/>
                </a:lnTo>
                <a:lnTo>
                  <a:pt x="5427345" y="5232400"/>
                </a:lnTo>
                <a:lnTo>
                  <a:pt x="5429250" y="5257800"/>
                </a:lnTo>
                <a:lnTo>
                  <a:pt x="5431726" y="5283200"/>
                </a:lnTo>
                <a:lnTo>
                  <a:pt x="5431726" y="4066959"/>
                </a:lnTo>
                <a:lnTo>
                  <a:pt x="5429440" y="4051300"/>
                </a:lnTo>
                <a:lnTo>
                  <a:pt x="5423497" y="4000500"/>
                </a:lnTo>
                <a:lnTo>
                  <a:pt x="5420398" y="3975100"/>
                </a:lnTo>
                <a:lnTo>
                  <a:pt x="5403405" y="3835400"/>
                </a:lnTo>
                <a:lnTo>
                  <a:pt x="5394668" y="3763568"/>
                </a:lnTo>
                <a:lnTo>
                  <a:pt x="5394668" y="4991100"/>
                </a:lnTo>
                <a:lnTo>
                  <a:pt x="5361305" y="5003800"/>
                </a:lnTo>
                <a:lnTo>
                  <a:pt x="5259781" y="5003800"/>
                </a:lnTo>
                <a:lnTo>
                  <a:pt x="5256911" y="4991100"/>
                </a:lnTo>
                <a:lnTo>
                  <a:pt x="5254422" y="4978400"/>
                </a:lnTo>
                <a:lnTo>
                  <a:pt x="5252542" y="4965700"/>
                </a:lnTo>
                <a:lnTo>
                  <a:pt x="5249443" y="4940300"/>
                </a:lnTo>
                <a:lnTo>
                  <a:pt x="5246344" y="4902200"/>
                </a:lnTo>
                <a:lnTo>
                  <a:pt x="5247233" y="4889500"/>
                </a:lnTo>
                <a:lnTo>
                  <a:pt x="5250459" y="4876800"/>
                </a:lnTo>
                <a:lnTo>
                  <a:pt x="5266982" y="4876800"/>
                </a:lnTo>
                <a:lnTo>
                  <a:pt x="5365851" y="4864100"/>
                </a:lnTo>
                <a:lnTo>
                  <a:pt x="5383593" y="4864100"/>
                </a:lnTo>
                <a:lnTo>
                  <a:pt x="5388711" y="4876800"/>
                </a:lnTo>
                <a:lnTo>
                  <a:pt x="5390553" y="4876800"/>
                </a:lnTo>
                <a:lnTo>
                  <a:pt x="5391759" y="4914900"/>
                </a:lnTo>
                <a:lnTo>
                  <a:pt x="5393423" y="4965700"/>
                </a:lnTo>
                <a:lnTo>
                  <a:pt x="5394668" y="4991100"/>
                </a:lnTo>
                <a:lnTo>
                  <a:pt x="5394668" y="3763568"/>
                </a:lnTo>
                <a:lnTo>
                  <a:pt x="5386413" y="3695700"/>
                </a:lnTo>
                <a:lnTo>
                  <a:pt x="5384749" y="3683000"/>
                </a:lnTo>
                <a:lnTo>
                  <a:pt x="5374703" y="3606800"/>
                </a:lnTo>
                <a:lnTo>
                  <a:pt x="5367896" y="3543300"/>
                </a:lnTo>
                <a:lnTo>
                  <a:pt x="5365178" y="3517900"/>
                </a:lnTo>
                <a:lnTo>
                  <a:pt x="5361737" y="3486264"/>
                </a:lnTo>
                <a:lnTo>
                  <a:pt x="5361737" y="4660900"/>
                </a:lnTo>
                <a:lnTo>
                  <a:pt x="5361406" y="4673600"/>
                </a:lnTo>
                <a:lnTo>
                  <a:pt x="5360695" y="4686300"/>
                </a:lnTo>
                <a:lnTo>
                  <a:pt x="5359971" y="4686300"/>
                </a:lnTo>
                <a:lnTo>
                  <a:pt x="5359654" y="4699000"/>
                </a:lnTo>
                <a:lnTo>
                  <a:pt x="5330647" y="4699000"/>
                </a:lnTo>
                <a:lnTo>
                  <a:pt x="5302237" y="4711700"/>
                </a:lnTo>
                <a:lnTo>
                  <a:pt x="5274195" y="4711700"/>
                </a:lnTo>
                <a:lnTo>
                  <a:pt x="5246344" y="4724400"/>
                </a:lnTo>
                <a:lnTo>
                  <a:pt x="5236705" y="4724400"/>
                </a:lnTo>
                <a:lnTo>
                  <a:pt x="5229364" y="4711700"/>
                </a:lnTo>
                <a:lnTo>
                  <a:pt x="5224335" y="4711700"/>
                </a:lnTo>
                <a:lnTo>
                  <a:pt x="5221630" y="4699000"/>
                </a:lnTo>
                <a:lnTo>
                  <a:pt x="5209286" y="4597400"/>
                </a:lnTo>
                <a:lnTo>
                  <a:pt x="5212105" y="4584700"/>
                </a:lnTo>
                <a:lnTo>
                  <a:pt x="5225758" y="4584700"/>
                </a:lnTo>
                <a:lnTo>
                  <a:pt x="5251691" y="4572000"/>
                </a:lnTo>
                <a:lnTo>
                  <a:pt x="5350129" y="4572000"/>
                </a:lnTo>
                <a:lnTo>
                  <a:pt x="5355704" y="4584700"/>
                </a:lnTo>
                <a:lnTo>
                  <a:pt x="5357609" y="4597400"/>
                </a:lnTo>
                <a:lnTo>
                  <a:pt x="5359108" y="4610100"/>
                </a:lnTo>
                <a:lnTo>
                  <a:pt x="5360428" y="4635500"/>
                </a:lnTo>
                <a:lnTo>
                  <a:pt x="5361368" y="4648200"/>
                </a:lnTo>
                <a:lnTo>
                  <a:pt x="5361737" y="4660900"/>
                </a:lnTo>
                <a:lnTo>
                  <a:pt x="5361737" y="3486264"/>
                </a:lnTo>
                <a:lnTo>
                  <a:pt x="5359654" y="3467100"/>
                </a:lnTo>
                <a:lnTo>
                  <a:pt x="5353139" y="3416300"/>
                </a:lnTo>
                <a:lnTo>
                  <a:pt x="5349697" y="3390900"/>
                </a:lnTo>
                <a:lnTo>
                  <a:pt x="5339359" y="3314700"/>
                </a:lnTo>
                <a:lnTo>
                  <a:pt x="5332857" y="3263900"/>
                </a:lnTo>
                <a:lnTo>
                  <a:pt x="5330698" y="3251200"/>
                </a:lnTo>
                <a:lnTo>
                  <a:pt x="5328551" y="3238500"/>
                </a:lnTo>
                <a:lnTo>
                  <a:pt x="5326710" y="3220631"/>
                </a:lnTo>
                <a:lnTo>
                  <a:pt x="5326710" y="4394200"/>
                </a:lnTo>
                <a:lnTo>
                  <a:pt x="5324627" y="4406900"/>
                </a:lnTo>
                <a:lnTo>
                  <a:pt x="5322595" y="4406900"/>
                </a:lnTo>
                <a:lnTo>
                  <a:pt x="5289232" y="4419600"/>
                </a:lnTo>
                <a:lnTo>
                  <a:pt x="5190731" y="4419600"/>
                </a:lnTo>
                <a:lnTo>
                  <a:pt x="5184572" y="4394200"/>
                </a:lnTo>
                <a:lnTo>
                  <a:pt x="5181828" y="4368800"/>
                </a:lnTo>
                <a:lnTo>
                  <a:pt x="5179669" y="4343400"/>
                </a:lnTo>
                <a:lnTo>
                  <a:pt x="5177904" y="4330700"/>
                </a:lnTo>
                <a:lnTo>
                  <a:pt x="5176342" y="4305300"/>
                </a:lnTo>
                <a:lnTo>
                  <a:pt x="5177269" y="4292600"/>
                </a:lnTo>
                <a:lnTo>
                  <a:pt x="5180711" y="4292600"/>
                </a:lnTo>
                <a:lnTo>
                  <a:pt x="5187620" y="4279900"/>
                </a:lnTo>
                <a:lnTo>
                  <a:pt x="5266753" y="4279900"/>
                </a:lnTo>
                <a:lnTo>
                  <a:pt x="5289601" y="4267200"/>
                </a:lnTo>
                <a:lnTo>
                  <a:pt x="5301970" y="4279900"/>
                </a:lnTo>
                <a:lnTo>
                  <a:pt x="5311241" y="4279900"/>
                </a:lnTo>
                <a:lnTo>
                  <a:pt x="5317426" y="4292600"/>
                </a:lnTo>
                <a:lnTo>
                  <a:pt x="5320512" y="4305300"/>
                </a:lnTo>
                <a:lnTo>
                  <a:pt x="5326710" y="4394200"/>
                </a:lnTo>
                <a:lnTo>
                  <a:pt x="5326710" y="3220631"/>
                </a:lnTo>
                <a:lnTo>
                  <a:pt x="5320703" y="3162300"/>
                </a:lnTo>
                <a:lnTo>
                  <a:pt x="5316385" y="3136900"/>
                </a:lnTo>
                <a:lnTo>
                  <a:pt x="5314531" y="3124200"/>
                </a:lnTo>
                <a:lnTo>
                  <a:pt x="5311533" y="3098800"/>
                </a:lnTo>
                <a:lnTo>
                  <a:pt x="5310022" y="3086100"/>
                </a:lnTo>
                <a:lnTo>
                  <a:pt x="5308155" y="3073400"/>
                </a:lnTo>
                <a:lnTo>
                  <a:pt x="5303202" y="3035300"/>
                </a:lnTo>
                <a:lnTo>
                  <a:pt x="5295125" y="2959100"/>
                </a:lnTo>
                <a:lnTo>
                  <a:pt x="5293715" y="2945828"/>
                </a:lnTo>
                <a:lnTo>
                  <a:pt x="5293715" y="4102100"/>
                </a:lnTo>
                <a:lnTo>
                  <a:pt x="5285486" y="4114800"/>
                </a:lnTo>
                <a:lnTo>
                  <a:pt x="5230914" y="4114800"/>
                </a:lnTo>
                <a:lnTo>
                  <a:pt x="5203812" y="4127500"/>
                </a:lnTo>
                <a:lnTo>
                  <a:pt x="5160111" y="4127500"/>
                </a:lnTo>
                <a:lnTo>
                  <a:pt x="5154587" y="4114800"/>
                </a:lnTo>
                <a:lnTo>
                  <a:pt x="5151590" y="4114800"/>
                </a:lnTo>
                <a:lnTo>
                  <a:pt x="5148516" y="4089400"/>
                </a:lnTo>
                <a:lnTo>
                  <a:pt x="5145659" y="4064000"/>
                </a:lnTo>
                <a:lnTo>
                  <a:pt x="5143195" y="4038600"/>
                </a:lnTo>
                <a:lnTo>
                  <a:pt x="5141303" y="4013200"/>
                </a:lnTo>
                <a:lnTo>
                  <a:pt x="5144389" y="4000500"/>
                </a:lnTo>
                <a:lnTo>
                  <a:pt x="5150574" y="4000500"/>
                </a:lnTo>
                <a:lnTo>
                  <a:pt x="5159870" y="3987800"/>
                </a:lnTo>
                <a:lnTo>
                  <a:pt x="5229352" y="3987800"/>
                </a:lnTo>
                <a:lnTo>
                  <a:pt x="5252542" y="3975100"/>
                </a:lnTo>
                <a:lnTo>
                  <a:pt x="5265140" y="3975100"/>
                </a:lnTo>
                <a:lnTo>
                  <a:pt x="5273116" y="3987800"/>
                </a:lnTo>
                <a:lnTo>
                  <a:pt x="5278005" y="3987800"/>
                </a:lnTo>
                <a:lnTo>
                  <a:pt x="5281358" y="4000500"/>
                </a:lnTo>
                <a:lnTo>
                  <a:pt x="5293715" y="4102100"/>
                </a:lnTo>
                <a:lnTo>
                  <a:pt x="5293715" y="2945828"/>
                </a:lnTo>
                <a:lnTo>
                  <a:pt x="5288381" y="2895600"/>
                </a:lnTo>
                <a:lnTo>
                  <a:pt x="5283454" y="2844800"/>
                </a:lnTo>
                <a:lnTo>
                  <a:pt x="5279250" y="2806700"/>
                </a:lnTo>
                <a:lnTo>
                  <a:pt x="5277853" y="2794000"/>
                </a:lnTo>
                <a:lnTo>
                  <a:pt x="5271973" y="2743200"/>
                </a:lnTo>
                <a:lnTo>
                  <a:pt x="5265902" y="2692400"/>
                </a:lnTo>
                <a:lnTo>
                  <a:pt x="5262384" y="2667000"/>
                </a:lnTo>
                <a:lnTo>
                  <a:pt x="5258740" y="2640749"/>
                </a:lnTo>
                <a:lnTo>
                  <a:pt x="5258740" y="3822700"/>
                </a:lnTo>
                <a:lnTo>
                  <a:pt x="5233225" y="3822700"/>
                </a:lnTo>
                <a:lnTo>
                  <a:pt x="5225758" y="3835400"/>
                </a:lnTo>
                <a:lnTo>
                  <a:pt x="5117681" y="3835400"/>
                </a:lnTo>
                <a:lnTo>
                  <a:pt x="5114531" y="3810000"/>
                </a:lnTo>
                <a:lnTo>
                  <a:pt x="5112080" y="3797300"/>
                </a:lnTo>
                <a:lnTo>
                  <a:pt x="5108727" y="3746500"/>
                </a:lnTo>
                <a:lnTo>
                  <a:pt x="5106276" y="3721100"/>
                </a:lnTo>
                <a:lnTo>
                  <a:pt x="5109375" y="3708400"/>
                </a:lnTo>
                <a:lnTo>
                  <a:pt x="5115560" y="3708400"/>
                </a:lnTo>
                <a:lnTo>
                  <a:pt x="5124843" y="3695700"/>
                </a:lnTo>
                <a:lnTo>
                  <a:pt x="5223713" y="3683000"/>
                </a:lnTo>
                <a:lnTo>
                  <a:pt x="5233340" y="3683000"/>
                </a:lnTo>
                <a:lnTo>
                  <a:pt x="5240680" y="3695700"/>
                </a:lnTo>
                <a:lnTo>
                  <a:pt x="5245709" y="3695700"/>
                </a:lnTo>
                <a:lnTo>
                  <a:pt x="5248427" y="3708400"/>
                </a:lnTo>
                <a:lnTo>
                  <a:pt x="5251183" y="3733800"/>
                </a:lnTo>
                <a:lnTo>
                  <a:pt x="5255946" y="3797300"/>
                </a:lnTo>
                <a:lnTo>
                  <a:pt x="5258740" y="3822700"/>
                </a:lnTo>
                <a:lnTo>
                  <a:pt x="5258740" y="2640749"/>
                </a:lnTo>
                <a:lnTo>
                  <a:pt x="5253571" y="2603500"/>
                </a:lnTo>
                <a:lnTo>
                  <a:pt x="5247513" y="2552700"/>
                </a:lnTo>
                <a:lnTo>
                  <a:pt x="5243106" y="2514600"/>
                </a:lnTo>
                <a:lnTo>
                  <a:pt x="5241633" y="2501900"/>
                </a:lnTo>
                <a:lnTo>
                  <a:pt x="5236070" y="2451100"/>
                </a:lnTo>
                <a:lnTo>
                  <a:pt x="5230114" y="2400300"/>
                </a:lnTo>
                <a:lnTo>
                  <a:pt x="5224551" y="2362200"/>
                </a:lnTo>
                <a:lnTo>
                  <a:pt x="5219598" y="2314346"/>
                </a:lnTo>
                <a:lnTo>
                  <a:pt x="5219598" y="3505200"/>
                </a:lnTo>
                <a:lnTo>
                  <a:pt x="5219446" y="3517900"/>
                </a:lnTo>
                <a:lnTo>
                  <a:pt x="5215458" y="3530600"/>
                </a:lnTo>
                <a:lnTo>
                  <a:pt x="5192814" y="3530600"/>
                </a:lnTo>
                <a:lnTo>
                  <a:pt x="5180127" y="3543300"/>
                </a:lnTo>
                <a:lnTo>
                  <a:pt x="5089017" y="3543300"/>
                </a:lnTo>
                <a:lnTo>
                  <a:pt x="5082997" y="3530600"/>
                </a:lnTo>
                <a:lnTo>
                  <a:pt x="5079504" y="3517900"/>
                </a:lnTo>
                <a:lnTo>
                  <a:pt x="5077650" y="3492500"/>
                </a:lnTo>
                <a:lnTo>
                  <a:pt x="5075402" y="3479800"/>
                </a:lnTo>
                <a:lnTo>
                  <a:pt x="5073142" y="3454400"/>
                </a:lnTo>
                <a:lnTo>
                  <a:pt x="5071262" y="3441700"/>
                </a:lnTo>
                <a:lnTo>
                  <a:pt x="5071427" y="3416300"/>
                </a:lnTo>
                <a:lnTo>
                  <a:pt x="5075644" y="3416300"/>
                </a:lnTo>
                <a:lnTo>
                  <a:pt x="5084877" y="3403600"/>
                </a:lnTo>
                <a:lnTo>
                  <a:pt x="5146230" y="3403600"/>
                </a:lnTo>
                <a:lnTo>
                  <a:pt x="5157521" y="3390900"/>
                </a:lnTo>
                <a:lnTo>
                  <a:pt x="5191912" y="3390900"/>
                </a:lnTo>
                <a:lnTo>
                  <a:pt x="5201805" y="3403600"/>
                </a:lnTo>
                <a:lnTo>
                  <a:pt x="5208219" y="3403600"/>
                </a:lnTo>
                <a:lnTo>
                  <a:pt x="5211369" y="3416300"/>
                </a:lnTo>
                <a:lnTo>
                  <a:pt x="5214086" y="3441700"/>
                </a:lnTo>
                <a:lnTo>
                  <a:pt x="5216245" y="3467100"/>
                </a:lnTo>
                <a:lnTo>
                  <a:pt x="5218011" y="3479800"/>
                </a:lnTo>
                <a:lnTo>
                  <a:pt x="5219598" y="3505200"/>
                </a:lnTo>
                <a:lnTo>
                  <a:pt x="5219598" y="2314346"/>
                </a:lnTo>
                <a:lnTo>
                  <a:pt x="5219293" y="2311400"/>
                </a:lnTo>
                <a:lnTo>
                  <a:pt x="5214239" y="2260600"/>
                </a:lnTo>
                <a:lnTo>
                  <a:pt x="5210518" y="2222500"/>
                </a:lnTo>
                <a:lnTo>
                  <a:pt x="5209286" y="2209800"/>
                </a:lnTo>
                <a:lnTo>
                  <a:pt x="5208917" y="2209800"/>
                </a:lnTo>
                <a:lnTo>
                  <a:pt x="5207978" y="2197100"/>
                </a:lnTo>
                <a:lnTo>
                  <a:pt x="5206657" y="2184400"/>
                </a:lnTo>
                <a:lnTo>
                  <a:pt x="5205158" y="2171700"/>
                </a:lnTo>
                <a:lnTo>
                  <a:pt x="5188940" y="2171700"/>
                </a:lnTo>
                <a:lnTo>
                  <a:pt x="5186908" y="2169007"/>
                </a:lnTo>
                <a:lnTo>
                  <a:pt x="5186908" y="3225800"/>
                </a:lnTo>
                <a:lnTo>
                  <a:pt x="5184318" y="3225800"/>
                </a:lnTo>
                <a:lnTo>
                  <a:pt x="5178234" y="3238500"/>
                </a:lnTo>
                <a:lnTo>
                  <a:pt x="5147983" y="3238500"/>
                </a:lnTo>
                <a:lnTo>
                  <a:pt x="5127663" y="3251200"/>
                </a:lnTo>
                <a:lnTo>
                  <a:pt x="5059426" y="3251200"/>
                </a:lnTo>
                <a:lnTo>
                  <a:pt x="5052657" y="3238500"/>
                </a:lnTo>
                <a:lnTo>
                  <a:pt x="5048593" y="3225800"/>
                </a:lnTo>
                <a:lnTo>
                  <a:pt x="5044364" y="3200400"/>
                </a:lnTo>
                <a:lnTo>
                  <a:pt x="5040896" y="3187700"/>
                </a:lnTo>
                <a:lnTo>
                  <a:pt x="5038191" y="3162300"/>
                </a:lnTo>
                <a:lnTo>
                  <a:pt x="5036248" y="3149600"/>
                </a:lnTo>
                <a:lnTo>
                  <a:pt x="5035499" y="3124200"/>
                </a:lnTo>
                <a:lnTo>
                  <a:pt x="5039588" y="3124200"/>
                </a:lnTo>
                <a:lnTo>
                  <a:pt x="5048694" y="3111500"/>
                </a:lnTo>
                <a:lnTo>
                  <a:pt x="5098059" y="3111500"/>
                </a:lnTo>
                <a:lnTo>
                  <a:pt x="5104206" y="3098800"/>
                </a:lnTo>
                <a:lnTo>
                  <a:pt x="5168862" y="3098800"/>
                </a:lnTo>
                <a:lnTo>
                  <a:pt x="5173853" y="3111500"/>
                </a:lnTo>
                <a:lnTo>
                  <a:pt x="5176342" y="3124200"/>
                </a:lnTo>
                <a:lnTo>
                  <a:pt x="5179390" y="3136900"/>
                </a:lnTo>
                <a:lnTo>
                  <a:pt x="5182247" y="3162300"/>
                </a:lnTo>
                <a:lnTo>
                  <a:pt x="5184724" y="3187700"/>
                </a:lnTo>
                <a:lnTo>
                  <a:pt x="5186616" y="3213100"/>
                </a:lnTo>
                <a:lnTo>
                  <a:pt x="5186908" y="3225800"/>
                </a:lnTo>
                <a:lnTo>
                  <a:pt x="5186908" y="2169007"/>
                </a:lnTo>
                <a:lnTo>
                  <a:pt x="5179390" y="2159000"/>
                </a:lnTo>
                <a:lnTo>
                  <a:pt x="5196929" y="2159000"/>
                </a:lnTo>
                <a:lnTo>
                  <a:pt x="5196687" y="2133600"/>
                </a:lnTo>
                <a:lnTo>
                  <a:pt x="5194173" y="2108200"/>
                </a:lnTo>
                <a:lnTo>
                  <a:pt x="5190871" y="2070100"/>
                </a:lnTo>
                <a:lnTo>
                  <a:pt x="5189779" y="2057400"/>
                </a:lnTo>
                <a:lnTo>
                  <a:pt x="5183873" y="2006600"/>
                </a:lnTo>
                <a:lnTo>
                  <a:pt x="5176863" y="1930400"/>
                </a:lnTo>
                <a:lnTo>
                  <a:pt x="5169116" y="1866900"/>
                </a:lnTo>
                <a:lnTo>
                  <a:pt x="5161026" y="1803400"/>
                </a:lnTo>
                <a:lnTo>
                  <a:pt x="5158346" y="1778000"/>
                </a:lnTo>
                <a:lnTo>
                  <a:pt x="5152987" y="1727200"/>
                </a:lnTo>
                <a:lnTo>
                  <a:pt x="5151590" y="1717890"/>
                </a:lnTo>
                <a:lnTo>
                  <a:pt x="5151590" y="2908300"/>
                </a:lnTo>
                <a:lnTo>
                  <a:pt x="5151590" y="2933700"/>
                </a:lnTo>
                <a:lnTo>
                  <a:pt x="5122964" y="2946400"/>
                </a:lnTo>
                <a:lnTo>
                  <a:pt x="5095481" y="2946400"/>
                </a:lnTo>
                <a:lnTo>
                  <a:pt x="5068773" y="2959100"/>
                </a:lnTo>
                <a:lnTo>
                  <a:pt x="5021592" y="2959100"/>
                </a:lnTo>
                <a:lnTo>
                  <a:pt x="5014925" y="2946400"/>
                </a:lnTo>
                <a:lnTo>
                  <a:pt x="5011534" y="2933700"/>
                </a:lnTo>
                <a:lnTo>
                  <a:pt x="5008473" y="2908300"/>
                </a:lnTo>
                <a:lnTo>
                  <a:pt x="5005616" y="2895600"/>
                </a:lnTo>
                <a:lnTo>
                  <a:pt x="5003127" y="2870200"/>
                </a:lnTo>
                <a:lnTo>
                  <a:pt x="5001222" y="2844800"/>
                </a:lnTo>
                <a:lnTo>
                  <a:pt x="5001285" y="2832100"/>
                </a:lnTo>
                <a:lnTo>
                  <a:pt x="5004828" y="2819400"/>
                </a:lnTo>
                <a:lnTo>
                  <a:pt x="5045507" y="2819400"/>
                </a:lnTo>
                <a:lnTo>
                  <a:pt x="5067147" y="2806700"/>
                </a:lnTo>
                <a:lnTo>
                  <a:pt x="5130990" y="2806700"/>
                </a:lnTo>
                <a:lnTo>
                  <a:pt x="5135880" y="2819400"/>
                </a:lnTo>
                <a:lnTo>
                  <a:pt x="5139233" y="2832100"/>
                </a:lnTo>
                <a:lnTo>
                  <a:pt x="5151590" y="2908300"/>
                </a:lnTo>
                <a:lnTo>
                  <a:pt x="5151590" y="1717890"/>
                </a:lnTo>
                <a:lnTo>
                  <a:pt x="5145367" y="1676400"/>
                </a:lnTo>
                <a:lnTo>
                  <a:pt x="5140261" y="1638300"/>
                </a:lnTo>
                <a:lnTo>
                  <a:pt x="5138559" y="1625600"/>
                </a:lnTo>
                <a:lnTo>
                  <a:pt x="5132959" y="1587500"/>
                </a:lnTo>
                <a:lnTo>
                  <a:pt x="5128958" y="1562100"/>
                </a:lnTo>
                <a:lnTo>
                  <a:pt x="5118646" y="1568246"/>
                </a:lnTo>
                <a:lnTo>
                  <a:pt x="5118646" y="2641600"/>
                </a:lnTo>
                <a:lnTo>
                  <a:pt x="5088090" y="2654300"/>
                </a:lnTo>
                <a:lnTo>
                  <a:pt x="5048847" y="2654300"/>
                </a:lnTo>
                <a:lnTo>
                  <a:pt x="5009997" y="2667000"/>
                </a:lnTo>
                <a:lnTo>
                  <a:pt x="4980635" y="2654300"/>
                </a:lnTo>
                <a:lnTo>
                  <a:pt x="4975517" y="2628900"/>
                </a:lnTo>
                <a:lnTo>
                  <a:pt x="4970602" y="2590800"/>
                </a:lnTo>
                <a:lnTo>
                  <a:pt x="4967605" y="2565400"/>
                </a:lnTo>
                <a:lnTo>
                  <a:pt x="4968278" y="2527300"/>
                </a:lnTo>
                <a:lnTo>
                  <a:pt x="4997272" y="2527300"/>
                </a:lnTo>
                <a:lnTo>
                  <a:pt x="5025695" y="2514600"/>
                </a:lnTo>
                <a:lnTo>
                  <a:pt x="5102149" y="2514600"/>
                </a:lnTo>
                <a:lnTo>
                  <a:pt x="5107622" y="2527300"/>
                </a:lnTo>
                <a:lnTo>
                  <a:pt x="5113147" y="2565400"/>
                </a:lnTo>
                <a:lnTo>
                  <a:pt x="5117071" y="2616200"/>
                </a:lnTo>
                <a:lnTo>
                  <a:pt x="5118646" y="2641600"/>
                </a:lnTo>
                <a:lnTo>
                  <a:pt x="5118646" y="1568246"/>
                </a:lnTo>
                <a:lnTo>
                  <a:pt x="5107635" y="1574800"/>
                </a:lnTo>
                <a:lnTo>
                  <a:pt x="5083619" y="1582102"/>
                </a:lnTo>
                <a:lnTo>
                  <a:pt x="5083619" y="2324100"/>
                </a:lnTo>
                <a:lnTo>
                  <a:pt x="5083619" y="2336800"/>
                </a:lnTo>
                <a:lnTo>
                  <a:pt x="5081587" y="2349500"/>
                </a:lnTo>
                <a:lnTo>
                  <a:pt x="5079504" y="2349500"/>
                </a:lnTo>
                <a:lnTo>
                  <a:pt x="5046192" y="2362200"/>
                </a:lnTo>
                <a:lnTo>
                  <a:pt x="4949723" y="2362200"/>
                </a:lnTo>
                <a:lnTo>
                  <a:pt x="4944034" y="2349500"/>
                </a:lnTo>
                <a:lnTo>
                  <a:pt x="4939690" y="2336800"/>
                </a:lnTo>
                <a:lnTo>
                  <a:pt x="4937277" y="2324100"/>
                </a:lnTo>
                <a:lnTo>
                  <a:pt x="4937379" y="2311400"/>
                </a:lnTo>
                <a:lnTo>
                  <a:pt x="4936693" y="2298700"/>
                </a:lnTo>
                <a:lnTo>
                  <a:pt x="4935055" y="2286000"/>
                </a:lnTo>
                <a:lnTo>
                  <a:pt x="4933035" y="2273300"/>
                </a:lnTo>
                <a:lnTo>
                  <a:pt x="4931219" y="2260600"/>
                </a:lnTo>
                <a:lnTo>
                  <a:pt x="4931295" y="2247900"/>
                </a:lnTo>
                <a:lnTo>
                  <a:pt x="4935067" y="2235200"/>
                </a:lnTo>
                <a:lnTo>
                  <a:pt x="4943081" y="2235200"/>
                </a:lnTo>
                <a:lnTo>
                  <a:pt x="4955921" y="2222500"/>
                </a:lnTo>
                <a:lnTo>
                  <a:pt x="5070894" y="2222500"/>
                </a:lnTo>
                <a:lnTo>
                  <a:pt x="5073358" y="2235200"/>
                </a:lnTo>
                <a:lnTo>
                  <a:pt x="5076406" y="2260600"/>
                </a:lnTo>
                <a:lnTo>
                  <a:pt x="5079263" y="2286000"/>
                </a:lnTo>
                <a:lnTo>
                  <a:pt x="5081727" y="2311400"/>
                </a:lnTo>
                <a:lnTo>
                  <a:pt x="5083619" y="2324100"/>
                </a:lnTo>
                <a:lnTo>
                  <a:pt x="5083619" y="1582102"/>
                </a:lnTo>
                <a:lnTo>
                  <a:pt x="5065801" y="1587500"/>
                </a:lnTo>
                <a:lnTo>
                  <a:pt x="5048377" y="1587500"/>
                </a:lnTo>
                <a:lnTo>
                  <a:pt x="5048377" y="2032000"/>
                </a:lnTo>
                <a:lnTo>
                  <a:pt x="5046561" y="2057400"/>
                </a:lnTo>
                <a:lnTo>
                  <a:pt x="5017909" y="2070100"/>
                </a:lnTo>
                <a:lnTo>
                  <a:pt x="4913033" y="2070100"/>
                </a:lnTo>
                <a:lnTo>
                  <a:pt x="4910582" y="2057400"/>
                </a:lnTo>
                <a:lnTo>
                  <a:pt x="4907813" y="2032000"/>
                </a:lnTo>
                <a:lnTo>
                  <a:pt x="4903076" y="1993900"/>
                </a:lnTo>
                <a:lnTo>
                  <a:pt x="4900320" y="1968500"/>
                </a:lnTo>
                <a:lnTo>
                  <a:pt x="4900142" y="1955800"/>
                </a:lnTo>
                <a:lnTo>
                  <a:pt x="4903648" y="1943100"/>
                </a:lnTo>
                <a:lnTo>
                  <a:pt x="4912182" y="1943100"/>
                </a:lnTo>
                <a:lnTo>
                  <a:pt x="4927104" y="1930400"/>
                </a:lnTo>
                <a:lnTo>
                  <a:pt x="5034216" y="1930400"/>
                </a:lnTo>
                <a:lnTo>
                  <a:pt x="5040477" y="1955800"/>
                </a:lnTo>
                <a:lnTo>
                  <a:pt x="5045773" y="1993900"/>
                </a:lnTo>
                <a:lnTo>
                  <a:pt x="5048377" y="2032000"/>
                </a:lnTo>
                <a:lnTo>
                  <a:pt x="5048377" y="1587500"/>
                </a:lnTo>
                <a:lnTo>
                  <a:pt x="5044478" y="1587500"/>
                </a:lnTo>
                <a:lnTo>
                  <a:pt x="5051679" y="1574800"/>
                </a:lnTo>
                <a:lnTo>
                  <a:pt x="5069967" y="1574800"/>
                </a:lnTo>
                <a:lnTo>
                  <a:pt x="5079504" y="1562100"/>
                </a:lnTo>
                <a:lnTo>
                  <a:pt x="5110048" y="1562100"/>
                </a:lnTo>
                <a:lnTo>
                  <a:pt x="5124577" y="1549400"/>
                </a:lnTo>
                <a:lnTo>
                  <a:pt x="5127891" y="1536700"/>
                </a:lnTo>
                <a:lnTo>
                  <a:pt x="5124843" y="1498600"/>
                </a:lnTo>
                <a:lnTo>
                  <a:pt x="5119014" y="1460500"/>
                </a:lnTo>
                <a:lnTo>
                  <a:pt x="5113756" y="1422400"/>
                </a:lnTo>
                <a:lnTo>
                  <a:pt x="5108892" y="1371600"/>
                </a:lnTo>
                <a:lnTo>
                  <a:pt x="5104206" y="1333500"/>
                </a:lnTo>
                <a:lnTo>
                  <a:pt x="5085702" y="1193800"/>
                </a:lnTo>
                <a:lnTo>
                  <a:pt x="5084788" y="1181100"/>
                </a:lnTo>
                <a:lnTo>
                  <a:pt x="5084521" y="1143000"/>
                </a:lnTo>
                <a:lnTo>
                  <a:pt x="5083619" y="1130300"/>
                </a:lnTo>
                <a:lnTo>
                  <a:pt x="5080520" y="1079500"/>
                </a:lnTo>
                <a:lnTo>
                  <a:pt x="5077003" y="1028700"/>
                </a:lnTo>
                <a:lnTo>
                  <a:pt x="5074348" y="990600"/>
                </a:lnTo>
                <a:lnTo>
                  <a:pt x="5071262" y="952500"/>
                </a:lnTo>
                <a:lnTo>
                  <a:pt x="5071262" y="939800"/>
                </a:lnTo>
                <a:lnTo>
                  <a:pt x="5069230" y="927100"/>
                </a:lnTo>
                <a:lnTo>
                  <a:pt x="5063033" y="927100"/>
                </a:lnTo>
                <a:lnTo>
                  <a:pt x="5055032" y="914400"/>
                </a:lnTo>
                <a:lnTo>
                  <a:pt x="5051691" y="914400"/>
                </a:lnTo>
                <a:lnTo>
                  <a:pt x="5051437" y="901700"/>
                </a:lnTo>
                <a:lnTo>
                  <a:pt x="5052720" y="889000"/>
                </a:lnTo>
                <a:lnTo>
                  <a:pt x="5057356" y="863600"/>
                </a:lnTo>
                <a:lnTo>
                  <a:pt x="5062004" y="825500"/>
                </a:lnTo>
                <a:lnTo>
                  <a:pt x="5071262" y="762000"/>
                </a:lnTo>
                <a:lnTo>
                  <a:pt x="5072278" y="749300"/>
                </a:lnTo>
                <a:lnTo>
                  <a:pt x="5071542" y="736600"/>
                </a:lnTo>
                <a:lnTo>
                  <a:pt x="5068087" y="723900"/>
                </a:lnTo>
                <a:lnTo>
                  <a:pt x="5060950" y="723900"/>
                </a:lnTo>
                <a:lnTo>
                  <a:pt x="5054130" y="711200"/>
                </a:lnTo>
                <a:lnTo>
                  <a:pt x="5047704" y="698500"/>
                </a:lnTo>
                <a:lnTo>
                  <a:pt x="5041265" y="685800"/>
                </a:lnTo>
                <a:lnTo>
                  <a:pt x="5030267" y="685800"/>
                </a:lnTo>
                <a:lnTo>
                  <a:pt x="5025758" y="698500"/>
                </a:lnTo>
                <a:lnTo>
                  <a:pt x="5013960" y="698500"/>
                </a:lnTo>
                <a:lnTo>
                  <a:pt x="5013960" y="1727200"/>
                </a:lnTo>
                <a:lnTo>
                  <a:pt x="5013617" y="1765300"/>
                </a:lnTo>
                <a:lnTo>
                  <a:pt x="4946129" y="1778000"/>
                </a:lnTo>
                <a:lnTo>
                  <a:pt x="4875606" y="1778000"/>
                </a:lnTo>
                <a:lnTo>
                  <a:pt x="4869408" y="1739900"/>
                </a:lnTo>
                <a:lnTo>
                  <a:pt x="4867554" y="1727200"/>
                </a:lnTo>
                <a:lnTo>
                  <a:pt x="4865306" y="1701800"/>
                </a:lnTo>
                <a:lnTo>
                  <a:pt x="4863046" y="1689100"/>
                </a:lnTo>
                <a:lnTo>
                  <a:pt x="4861179" y="1676400"/>
                </a:lnTo>
                <a:lnTo>
                  <a:pt x="4860544" y="1663700"/>
                </a:lnTo>
                <a:lnTo>
                  <a:pt x="4862449" y="1663700"/>
                </a:lnTo>
                <a:lnTo>
                  <a:pt x="4867821" y="1651000"/>
                </a:lnTo>
                <a:lnTo>
                  <a:pt x="4877638" y="1651000"/>
                </a:lnTo>
                <a:lnTo>
                  <a:pt x="4907051" y="1638300"/>
                </a:lnTo>
                <a:lnTo>
                  <a:pt x="4999190" y="1638300"/>
                </a:lnTo>
                <a:lnTo>
                  <a:pt x="5004613" y="1663700"/>
                </a:lnTo>
                <a:lnTo>
                  <a:pt x="5010251" y="1701800"/>
                </a:lnTo>
                <a:lnTo>
                  <a:pt x="5013960" y="1727200"/>
                </a:lnTo>
                <a:lnTo>
                  <a:pt x="5013960" y="698500"/>
                </a:lnTo>
                <a:lnTo>
                  <a:pt x="4990947" y="698500"/>
                </a:lnTo>
                <a:lnTo>
                  <a:pt x="4995469" y="685800"/>
                </a:lnTo>
                <a:lnTo>
                  <a:pt x="5004066" y="685800"/>
                </a:lnTo>
                <a:lnTo>
                  <a:pt x="5013833" y="673100"/>
                </a:lnTo>
                <a:lnTo>
                  <a:pt x="5021859" y="673100"/>
                </a:lnTo>
                <a:lnTo>
                  <a:pt x="5021859" y="660400"/>
                </a:lnTo>
                <a:lnTo>
                  <a:pt x="5019776" y="647700"/>
                </a:lnTo>
                <a:lnTo>
                  <a:pt x="5016258" y="609600"/>
                </a:lnTo>
                <a:lnTo>
                  <a:pt x="5013909" y="584200"/>
                </a:lnTo>
                <a:lnTo>
                  <a:pt x="5002962" y="469900"/>
                </a:lnTo>
                <a:lnTo>
                  <a:pt x="5001488" y="457200"/>
                </a:lnTo>
                <a:lnTo>
                  <a:pt x="4997107" y="419100"/>
                </a:lnTo>
                <a:lnTo>
                  <a:pt x="4996104" y="406400"/>
                </a:lnTo>
                <a:lnTo>
                  <a:pt x="4993767" y="393700"/>
                </a:lnTo>
                <a:lnTo>
                  <a:pt x="4991024" y="393700"/>
                </a:lnTo>
                <a:lnTo>
                  <a:pt x="4988865" y="381000"/>
                </a:lnTo>
                <a:lnTo>
                  <a:pt x="4983073" y="317500"/>
                </a:lnTo>
                <a:lnTo>
                  <a:pt x="4982718" y="313601"/>
                </a:lnTo>
                <a:lnTo>
                  <a:pt x="4982718" y="1473200"/>
                </a:lnTo>
                <a:lnTo>
                  <a:pt x="4942217" y="1473200"/>
                </a:lnTo>
                <a:lnTo>
                  <a:pt x="4919878" y="1485900"/>
                </a:lnTo>
                <a:lnTo>
                  <a:pt x="4875606" y="1485900"/>
                </a:lnTo>
                <a:lnTo>
                  <a:pt x="4859083" y="1498600"/>
                </a:lnTo>
                <a:lnTo>
                  <a:pt x="4848555" y="1485900"/>
                </a:lnTo>
                <a:lnTo>
                  <a:pt x="4842268" y="1485900"/>
                </a:lnTo>
                <a:lnTo>
                  <a:pt x="4838497" y="1460500"/>
                </a:lnTo>
                <a:lnTo>
                  <a:pt x="4834585" y="1435100"/>
                </a:lnTo>
                <a:lnTo>
                  <a:pt x="4831816" y="1422400"/>
                </a:lnTo>
                <a:lnTo>
                  <a:pt x="4829822" y="1397000"/>
                </a:lnTo>
                <a:lnTo>
                  <a:pt x="4828235" y="1371600"/>
                </a:lnTo>
                <a:lnTo>
                  <a:pt x="4828743" y="1371600"/>
                </a:lnTo>
                <a:lnTo>
                  <a:pt x="4830788" y="1358900"/>
                </a:lnTo>
                <a:lnTo>
                  <a:pt x="4835156" y="1358900"/>
                </a:lnTo>
                <a:lnTo>
                  <a:pt x="4842624" y="1346200"/>
                </a:lnTo>
                <a:lnTo>
                  <a:pt x="4909058" y="1346200"/>
                </a:lnTo>
                <a:lnTo>
                  <a:pt x="4943437" y="1333500"/>
                </a:lnTo>
                <a:lnTo>
                  <a:pt x="4978603" y="1333500"/>
                </a:lnTo>
                <a:lnTo>
                  <a:pt x="4979809" y="1371600"/>
                </a:lnTo>
                <a:lnTo>
                  <a:pt x="4980635" y="1409700"/>
                </a:lnTo>
                <a:lnTo>
                  <a:pt x="4982718" y="1473200"/>
                </a:lnTo>
                <a:lnTo>
                  <a:pt x="4982718" y="313601"/>
                </a:lnTo>
                <a:lnTo>
                  <a:pt x="4970361" y="177800"/>
                </a:lnTo>
                <a:lnTo>
                  <a:pt x="4969230" y="165100"/>
                </a:lnTo>
                <a:lnTo>
                  <a:pt x="4968113" y="152400"/>
                </a:lnTo>
                <a:lnTo>
                  <a:pt x="4964925" y="139700"/>
                </a:lnTo>
                <a:lnTo>
                  <a:pt x="4961344" y="127000"/>
                </a:lnTo>
                <a:lnTo>
                  <a:pt x="4957965" y="114300"/>
                </a:lnTo>
                <a:lnTo>
                  <a:pt x="4956416" y="101600"/>
                </a:lnTo>
                <a:lnTo>
                  <a:pt x="4955921" y="99568"/>
                </a:lnTo>
                <a:lnTo>
                  <a:pt x="4955921" y="1155700"/>
                </a:lnTo>
                <a:lnTo>
                  <a:pt x="4954917" y="1168400"/>
                </a:lnTo>
                <a:lnTo>
                  <a:pt x="4951019" y="1168400"/>
                </a:lnTo>
                <a:lnTo>
                  <a:pt x="4942878" y="1181100"/>
                </a:lnTo>
                <a:lnTo>
                  <a:pt x="4904740" y="1181100"/>
                </a:lnTo>
                <a:lnTo>
                  <a:pt x="4856734" y="1193800"/>
                </a:lnTo>
                <a:lnTo>
                  <a:pt x="4809160" y="1193800"/>
                </a:lnTo>
                <a:lnTo>
                  <a:pt x="4803940" y="1181100"/>
                </a:lnTo>
                <a:lnTo>
                  <a:pt x="4801438" y="1168400"/>
                </a:lnTo>
                <a:lnTo>
                  <a:pt x="4799355" y="1155700"/>
                </a:lnTo>
                <a:lnTo>
                  <a:pt x="4799355" y="1143000"/>
                </a:lnTo>
                <a:lnTo>
                  <a:pt x="4797323" y="1143000"/>
                </a:lnTo>
                <a:lnTo>
                  <a:pt x="4797323" y="1130300"/>
                </a:lnTo>
                <a:lnTo>
                  <a:pt x="4795532" y="1117600"/>
                </a:lnTo>
                <a:lnTo>
                  <a:pt x="4793958" y="1104900"/>
                </a:lnTo>
                <a:lnTo>
                  <a:pt x="4793526" y="1092200"/>
                </a:lnTo>
                <a:lnTo>
                  <a:pt x="4795240" y="1079500"/>
                </a:lnTo>
                <a:lnTo>
                  <a:pt x="4795875" y="1066800"/>
                </a:lnTo>
                <a:lnTo>
                  <a:pt x="4798847" y="1054100"/>
                </a:lnTo>
                <a:lnTo>
                  <a:pt x="4832134" y="1054100"/>
                </a:lnTo>
                <a:lnTo>
                  <a:pt x="4861369" y="1041400"/>
                </a:lnTo>
                <a:lnTo>
                  <a:pt x="4914747" y="1041400"/>
                </a:lnTo>
                <a:lnTo>
                  <a:pt x="4928603" y="1028700"/>
                </a:lnTo>
                <a:lnTo>
                  <a:pt x="4939182" y="1041400"/>
                </a:lnTo>
                <a:lnTo>
                  <a:pt x="4946294" y="1041400"/>
                </a:lnTo>
                <a:lnTo>
                  <a:pt x="4949723" y="1066800"/>
                </a:lnTo>
                <a:lnTo>
                  <a:pt x="4955921" y="1155700"/>
                </a:lnTo>
                <a:lnTo>
                  <a:pt x="4955921" y="99568"/>
                </a:lnTo>
                <a:lnTo>
                  <a:pt x="4953330" y="88900"/>
                </a:lnTo>
                <a:lnTo>
                  <a:pt x="4951806" y="76200"/>
                </a:lnTo>
                <a:lnTo>
                  <a:pt x="4945138" y="25400"/>
                </a:lnTo>
                <a:lnTo>
                  <a:pt x="4942827" y="0"/>
                </a:lnTo>
                <a:lnTo>
                  <a:pt x="4937379" y="0"/>
                </a:lnTo>
                <a:lnTo>
                  <a:pt x="4937379" y="736600"/>
                </a:lnTo>
                <a:lnTo>
                  <a:pt x="4931524" y="774700"/>
                </a:lnTo>
                <a:lnTo>
                  <a:pt x="4920589" y="850900"/>
                </a:lnTo>
                <a:lnTo>
                  <a:pt x="4914747" y="889000"/>
                </a:lnTo>
                <a:lnTo>
                  <a:pt x="4883543" y="889000"/>
                </a:lnTo>
                <a:lnTo>
                  <a:pt x="4852149" y="901700"/>
                </a:lnTo>
                <a:lnTo>
                  <a:pt x="4781486" y="901700"/>
                </a:lnTo>
                <a:lnTo>
                  <a:pt x="4774158" y="889000"/>
                </a:lnTo>
                <a:lnTo>
                  <a:pt x="4769129" y="889000"/>
                </a:lnTo>
                <a:lnTo>
                  <a:pt x="4766424" y="876300"/>
                </a:lnTo>
                <a:lnTo>
                  <a:pt x="4763351" y="850900"/>
                </a:lnTo>
                <a:lnTo>
                  <a:pt x="4760493" y="838200"/>
                </a:lnTo>
                <a:lnTo>
                  <a:pt x="4758004" y="812800"/>
                </a:lnTo>
                <a:lnTo>
                  <a:pt x="4756099" y="787400"/>
                </a:lnTo>
                <a:lnTo>
                  <a:pt x="4756239" y="774700"/>
                </a:lnTo>
                <a:lnTo>
                  <a:pt x="4760226" y="762000"/>
                </a:lnTo>
                <a:lnTo>
                  <a:pt x="4782883" y="762000"/>
                </a:lnTo>
                <a:lnTo>
                  <a:pt x="4807610" y="749300"/>
                </a:lnTo>
                <a:lnTo>
                  <a:pt x="4909566" y="749300"/>
                </a:lnTo>
                <a:lnTo>
                  <a:pt x="4918862" y="736600"/>
                </a:lnTo>
                <a:lnTo>
                  <a:pt x="4937379" y="736600"/>
                </a:lnTo>
                <a:lnTo>
                  <a:pt x="4937379" y="0"/>
                </a:lnTo>
                <a:lnTo>
                  <a:pt x="4876622" y="0"/>
                </a:lnTo>
                <a:lnTo>
                  <a:pt x="4876622" y="520700"/>
                </a:lnTo>
                <a:lnTo>
                  <a:pt x="4876368" y="546100"/>
                </a:lnTo>
                <a:lnTo>
                  <a:pt x="4871491" y="584200"/>
                </a:lnTo>
                <a:lnTo>
                  <a:pt x="4869408" y="596900"/>
                </a:lnTo>
                <a:lnTo>
                  <a:pt x="4854968" y="596900"/>
                </a:lnTo>
                <a:lnTo>
                  <a:pt x="4756099" y="609600"/>
                </a:lnTo>
                <a:lnTo>
                  <a:pt x="4740910" y="609600"/>
                </a:lnTo>
                <a:lnTo>
                  <a:pt x="4736122" y="596900"/>
                </a:lnTo>
                <a:lnTo>
                  <a:pt x="4733480" y="596900"/>
                </a:lnTo>
                <a:lnTo>
                  <a:pt x="4730420" y="571500"/>
                </a:lnTo>
                <a:lnTo>
                  <a:pt x="4727549" y="558800"/>
                </a:lnTo>
                <a:lnTo>
                  <a:pt x="4725060" y="533400"/>
                </a:lnTo>
                <a:lnTo>
                  <a:pt x="4723155" y="520700"/>
                </a:lnTo>
                <a:lnTo>
                  <a:pt x="4721504" y="495300"/>
                </a:lnTo>
                <a:lnTo>
                  <a:pt x="4725467" y="482600"/>
                </a:lnTo>
                <a:lnTo>
                  <a:pt x="4739094" y="469900"/>
                </a:lnTo>
                <a:lnTo>
                  <a:pt x="4766424" y="469900"/>
                </a:lnTo>
                <a:lnTo>
                  <a:pt x="4792357" y="457200"/>
                </a:lnTo>
                <a:lnTo>
                  <a:pt x="4869408" y="457200"/>
                </a:lnTo>
                <a:lnTo>
                  <a:pt x="4873790" y="482600"/>
                </a:lnTo>
                <a:lnTo>
                  <a:pt x="4876622" y="520700"/>
                </a:lnTo>
                <a:lnTo>
                  <a:pt x="4876622" y="0"/>
                </a:lnTo>
                <a:lnTo>
                  <a:pt x="4846739" y="0"/>
                </a:lnTo>
                <a:lnTo>
                  <a:pt x="4846739" y="292100"/>
                </a:lnTo>
                <a:lnTo>
                  <a:pt x="4784966" y="317500"/>
                </a:lnTo>
                <a:lnTo>
                  <a:pt x="4711433" y="317500"/>
                </a:lnTo>
                <a:lnTo>
                  <a:pt x="4703584" y="304800"/>
                </a:lnTo>
                <a:lnTo>
                  <a:pt x="4698822" y="304800"/>
                </a:lnTo>
                <a:lnTo>
                  <a:pt x="4696371" y="292100"/>
                </a:lnTo>
                <a:lnTo>
                  <a:pt x="4694479" y="266700"/>
                </a:lnTo>
                <a:lnTo>
                  <a:pt x="4692015" y="254000"/>
                </a:lnTo>
                <a:lnTo>
                  <a:pt x="4689157" y="228600"/>
                </a:lnTo>
                <a:lnTo>
                  <a:pt x="4686097" y="215900"/>
                </a:lnTo>
                <a:lnTo>
                  <a:pt x="4685030" y="203200"/>
                </a:lnTo>
                <a:lnTo>
                  <a:pt x="4688408" y="190500"/>
                </a:lnTo>
                <a:lnTo>
                  <a:pt x="4696803" y="177800"/>
                </a:lnTo>
                <a:lnTo>
                  <a:pt x="4740262" y="177800"/>
                </a:lnTo>
                <a:lnTo>
                  <a:pt x="4770285" y="165100"/>
                </a:lnTo>
                <a:lnTo>
                  <a:pt x="4834382" y="165100"/>
                </a:lnTo>
                <a:lnTo>
                  <a:pt x="4837468" y="190500"/>
                </a:lnTo>
                <a:lnTo>
                  <a:pt x="4840554" y="228600"/>
                </a:lnTo>
                <a:lnTo>
                  <a:pt x="4846739" y="292100"/>
                </a:lnTo>
                <a:lnTo>
                  <a:pt x="4846739" y="0"/>
                </a:lnTo>
                <a:lnTo>
                  <a:pt x="4801171" y="0"/>
                </a:lnTo>
                <a:lnTo>
                  <a:pt x="4793424" y="12700"/>
                </a:lnTo>
                <a:lnTo>
                  <a:pt x="4735538" y="12700"/>
                </a:lnTo>
                <a:lnTo>
                  <a:pt x="4713071" y="25400"/>
                </a:lnTo>
                <a:lnTo>
                  <a:pt x="4669625" y="25400"/>
                </a:lnTo>
                <a:lnTo>
                  <a:pt x="4664710" y="12700"/>
                </a:lnTo>
                <a:lnTo>
                  <a:pt x="4661344" y="0"/>
                </a:lnTo>
                <a:lnTo>
                  <a:pt x="4516945" y="0"/>
                </a:lnTo>
                <a:lnTo>
                  <a:pt x="445414" y="0"/>
                </a:lnTo>
                <a:lnTo>
                  <a:pt x="0" y="0"/>
                </a:lnTo>
                <a:lnTo>
                  <a:pt x="0" y="50800"/>
                </a:lnTo>
                <a:lnTo>
                  <a:pt x="0" y="6007100"/>
                </a:lnTo>
                <a:lnTo>
                  <a:pt x="217512" y="6007100"/>
                </a:lnTo>
                <a:lnTo>
                  <a:pt x="217284" y="6007303"/>
                </a:lnTo>
                <a:lnTo>
                  <a:pt x="213309" y="6015025"/>
                </a:lnTo>
                <a:lnTo>
                  <a:pt x="261886" y="6015025"/>
                </a:lnTo>
                <a:lnTo>
                  <a:pt x="260286" y="6010275"/>
                </a:lnTo>
                <a:lnTo>
                  <a:pt x="257594" y="6007100"/>
                </a:lnTo>
                <a:lnTo>
                  <a:pt x="441871" y="6007100"/>
                </a:lnTo>
                <a:lnTo>
                  <a:pt x="447217" y="6012967"/>
                </a:lnTo>
                <a:lnTo>
                  <a:pt x="451256" y="6015025"/>
                </a:lnTo>
                <a:lnTo>
                  <a:pt x="474675" y="6015025"/>
                </a:lnTo>
                <a:lnTo>
                  <a:pt x="475399" y="6014783"/>
                </a:lnTo>
                <a:lnTo>
                  <a:pt x="483006" y="6008357"/>
                </a:lnTo>
                <a:lnTo>
                  <a:pt x="483654" y="6007100"/>
                </a:lnTo>
                <a:lnTo>
                  <a:pt x="2086648" y="6007100"/>
                </a:lnTo>
                <a:lnTo>
                  <a:pt x="2083104" y="6014009"/>
                </a:lnTo>
                <a:lnTo>
                  <a:pt x="2083041" y="6015025"/>
                </a:lnTo>
                <a:lnTo>
                  <a:pt x="2132901" y="6015025"/>
                </a:lnTo>
                <a:lnTo>
                  <a:pt x="2130602" y="6008217"/>
                </a:lnTo>
                <a:lnTo>
                  <a:pt x="2129650" y="6007100"/>
                </a:lnTo>
                <a:lnTo>
                  <a:pt x="2301964" y="6007100"/>
                </a:lnTo>
                <a:lnTo>
                  <a:pt x="2304161" y="6013628"/>
                </a:lnTo>
                <a:lnTo>
                  <a:pt x="2305354" y="6015025"/>
                </a:lnTo>
                <a:lnTo>
                  <a:pt x="2347950" y="6015025"/>
                </a:lnTo>
                <a:lnTo>
                  <a:pt x="2351659" y="6007836"/>
                </a:lnTo>
                <a:lnTo>
                  <a:pt x="2351697" y="6007100"/>
                </a:lnTo>
                <a:lnTo>
                  <a:pt x="4163301" y="6007100"/>
                </a:lnTo>
                <a:lnTo>
                  <a:pt x="4162869" y="6013983"/>
                </a:lnTo>
                <a:lnTo>
                  <a:pt x="4163225" y="6015025"/>
                </a:lnTo>
                <a:lnTo>
                  <a:pt x="4213923" y="6015025"/>
                </a:lnTo>
                <a:lnTo>
                  <a:pt x="4214368" y="6007836"/>
                </a:lnTo>
                <a:lnTo>
                  <a:pt x="4214114" y="6007100"/>
                </a:lnTo>
                <a:lnTo>
                  <a:pt x="4405782" y="6007100"/>
                </a:lnTo>
                <a:lnTo>
                  <a:pt x="4405935" y="6007176"/>
                </a:lnTo>
                <a:lnTo>
                  <a:pt x="4416222" y="6007836"/>
                </a:lnTo>
                <a:lnTo>
                  <a:pt x="4418393" y="6007100"/>
                </a:lnTo>
                <a:lnTo>
                  <a:pt x="5263248" y="6007100"/>
                </a:lnTo>
                <a:lnTo>
                  <a:pt x="5551195" y="6007100"/>
                </a:lnTo>
                <a:lnTo>
                  <a:pt x="5555361" y="5994400"/>
                </a:lnTo>
                <a:lnTo>
                  <a:pt x="5557393" y="6007100"/>
                </a:lnTo>
                <a:lnTo>
                  <a:pt x="5659501" y="6007100"/>
                </a:lnTo>
                <a:close/>
              </a:path>
            </a:pathLst>
          </a:custGeom>
          <a:solidFill>
            <a:srgbClr val="3153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8096" y="3103054"/>
            <a:ext cx="3862370" cy="1043233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ts val="4029"/>
              </a:lnSpc>
              <a:spcBef>
                <a:spcPts val="384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Путешествие </a:t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Созвездию Л</a:t>
            </a:r>
            <a:endParaRPr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01900" y="1790023"/>
            <a:ext cx="3975300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Звезда «Поздравлялка» Космические модули – мастерские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8808292" y="5149286"/>
            <a:ext cx="2479880" cy="2302964"/>
            <a:chOff x="2888463" y="1323034"/>
            <a:chExt cx="3853967" cy="546272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8463" y="3863489"/>
              <a:ext cx="3111144" cy="29222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24500" y="1323034"/>
              <a:ext cx="1217930" cy="2922270"/>
            </a:xfrm>
            <a:custGeom>
              <a:avLst/>
              <a:gdLst/>
              <a:ahLst/>
              <a:cxnLst/>
              <a:rect l="l" t="t" r="r" b="b"/>
              <a:pathLst>
                <a:path w="1217929" h="2922270">
                  <a:moveTo>
                    <a:pt x="195414" y="409575"/>
                  </a:moveTo>
                  <a:lnTo>
                    <a:pt x="194221" y="404761"/>
                  </a:lnTo>
                  <a:lnTo>
                    <a:pt x="190347" y="403225"/>
                  </a:lnTo>
                  <a:lnTo>
                    <a:pt x="37160" y="344627"/>
                  </a:lnTo>
                  <a:lnTo>
                    <a:pt x="34874" y="345135"/>
                  </a:lnTo>
                  <a:lnTo>
                    <a:pt x="0" y="380060"/>
                  </a:lnTo>
                  <a:lnTo>
                    <a:pt x="0" y="380568"/>
                  </a:lnTo>
                  <a:lnTo>
                    <a:pt x="1092" y="384962"/>
                  </a:lnTo>
                  <a:lnTo>
                    <a:pt x="156121" y="445046"/>
                  </a:lnTo>
                  <a:lnTo>
                    <a:pt x="156273" y="444995"/>
                  </a:lnTo>
                  <a:lnTo>
                    <a:pt x="157314" y="445236"/>
                  </a:lnTo>
                  <a:lnTo>
                    <a:pt x="158153" y="445236"/>
                  </a:lnTo>
                  <a:lnTo>
                    <a:pt x="158546" y="445185"/>
                  </a:lnTo>
                  <a:lnTo>
                    <a:pt x="161086" y="443852"/>
                  </a:lnTo>
                  <a:lnTo>
                    <a:pt x="195414" y="409575"/>
                  </a:lnTo>
                  <a:close/>
                </a:path>
                <a:path w="1217929" h="2922270">
                  <a:moveTo>
                    <a:pt x="437553" y="229095"/>
                  </a:moveTo>
                  <a:lnTo>
                    <a:pt x="377482" y="120103"/>
                  </a:lnTo>
                  <a:lnTo>
                    <a:pt x="374650" y="115036"/>
                  </a:lnTo>
                  <a:lnTo>
                    <a:pt x="371868" y="109931"/>
                  </a:lnTo>
                  <a:lnTo>
                    <a:pt x="369049" y="104876"/>
                  </a:lnTo>
                  <a:lnTo>
                    <a:pt x="367550" y="102095"/>
                  </a:lnTo>
                  <a:lnTo>
                    <a:pt x="364477" y="101295"/>
                  </a:lnTo>
                  <a:lnTo>
                    <a:pt x="323989" y="118541"/>
                  </a:lnTo>
                  <a:lnTo>
                    <a:pt x="318998" y="121119"/>
                  </a:lnTo>
                  <a:lnTo>
                    <a:pt x="318147" y="124421"/>
                  </a:lnTo>
                  <a:lnTo>
                    <a:pt x="377672" y="233654"/>
                  </a:lnTo>
                  <a:lnTo>
                    <a:pt x="380403" y="238772"/>
                  </a:lnTo>
                  <a:lnTo>
                    <a:pt x="387057" y="250926"/>
                  </a:lnTo>
                  <a:lnTo>
                    <a:pt x="388785" y="251663"/>
                  </a:lnTo>
                  <a:lnTo>
                    <a:pt x="390525" y="251663"/>
                  </a:lnTo>
                  <a:lnTo>
                    <a:pt x="390817" y="251714"/>
                  </a:lnTo>
                  <a:lnTo>
                    <a:pt x="391464" y="251714"/>
                  </a:lnTo>
                  <a:lnTo>
                    <a:pt x="392709" y="251612"/>
                  </a:lnTo>
                  <a:lnTo>
                    <a:pt x="393357" y="251320"/>
                  </a:lnTo>
                  <a:lnTo>
                    <a:pt x="436562" y="232918"/>
                  </a:lnTo>
                  <a:lnTo>
                    <a:pt x="437553" y="229095"/>
                  </a:lnTo>
                  <a:close/>
                </a:path>
                <a:path w="1217929" h="2922270">
                  <a:moveTo>
                    <a:pt x="752182" y="144754"/>
                  </a:moveTo>
                  <a:lnTo>
                    <a:pt x="747268" y="23558"/>
                  </a:lnTo>
                  <a:lnTo>
                    <a:pt x="747014" y="17754"/>
                  </a:lnTo>
                  <a:lnTo>
                    <a:pt x="746823" y="12001"/>
                  </a:lnTo>
                  <a:lnTo>
                    <a:pt x="746417" y="2425"/>
                  </a:lnTo>
                  <a:lnTo>
                    <a:pt x="743648" y="0"/>
                  </a:lnTo>
                  <a:lnTo>
                    <a:pt x="696912" y="5994"/>
                  </a:lnTo>
                  <a:lnTo>
                    <a:pt x="694677" y="6248"/>
                  </a:lnTo>
                  <a:lnTo>
                    <a:pt x="692492" y="8775"/>
                  </a:lnTo>
                  <a:lnTo>
                    <a:pt x="692594" y="11061"/>
                  </a:lnTo>
                  <a:lnTo>
                    <a:pt x="697611" y="153441"/>
                  </a:lnTo>
                  <a:lnTo>
                    <a:pt x="700379" y="155867"/>
                  </a:lnTo>
                  <a:lnTo>
                    <a:pt x="747864" y="149821"/>
                  </a:lnTo>
                  <a:lnTo>
                    <a:pt x="748157" y="149771"/>
                  </a:lnTo>
                  <a:lnTo>
                    <a:pt x="748360" y="149618"/>
                  </a:lnTo>
                  <a:lnTo>
                    <a:pt x="748652" y="149517"/>
                  </a:lnTo>
                  <a:lnTo>
                    <a:pt x="748855" y="149517"/>
                  </a:lnTo>
                  <a:lnTo>
                    <a:pt x="749007" y="149415"/>
                  </a:lnTo>
                  <a:lnTo>
                    <a:pt x="749198" y="149377"/>
                  </a:lnTo>
                  <a:lnTo>
                    <a:pt x="749592" y="149174"/>
                  </a:lnTo>
                  <a:lnTo>
                    <a:pt x="749998" y="149021"/>
                  </a:lnTo>
                  <a:lnTo>
                    <a:pt x="750290" y="148780"/>
                  </a:lnTo>
                  <a:lnTo>
                    <a:pt x="750633" y="148577"/>
                  </a:lnTo>
                  <a:lnTo>
                    <a:pt x="750836" y="148285"/>
                  </a:lnTo>
                  <a:lnTo>
                    <a:pt x="751090" y="147980"/>
                  </a:lnTo>
                  <a:lnTo>
                    <a:pt x="751230" y="147777"/>
                  </a:lnTo>
                  <a:lnTo>
                    <a:pt x="751382" y="147637"/>
                  </a:lnTo>
                  <a:lnTo>
                    <a:pt x="751725" y="147040"/>
                  </a:lnTo>
                  <a:lnTo>
                    <a:pt x="751827" y="146545"/>
                  </a:lnTo>
                  <a:lnTo>
                    <a:pt x="751979" y="145948"/>
                  </a:lnTo>
                  <a:lnTo>
                    <a:pt x="752030" y="145351"/>
                  </a:lnTo>
                  <a:lnTo>
                    <a:pt x="752182" y="145110"/>
                  </a:lnTo>
                  <a:lnTo>
                    <a:pt x="752182" y="144754"/>
                  </a:lnTo>
                  <a:close/>
                </a:path>
                <a:path w="1217929" h="2922270">
                  <a:moveTo>
                    <a:pt x="1217764" y="2919653"/>
                  </a:moveTo>
                  <a:lnTo>
                    <a:pt x="1210449" y="2873425"/>
                  </a:lnTo>
                  <a:lnTo>
                    <a:pt x="1210373" y="2872981"/>
                  </a:lnTo>
                  <a:lnTo>
                    <a:pt x="1209421" y="2872384"/>
                  </a:lnTo>
                  <a:lnTo>
                    <a:pt x="1208379" y="2872473"/>
                  </a:lnTo>
                  <a:lnTo>
                    <a:pt x="1170965" y="2873425"/>
                  </a:lnTo>
                  <a:lnTo>
                    <a:pt x="1097127" y="2862326"/>
                  </a:lnTo>
                  <a:lnTo>
                    <a:pt x="1027785" y="2834932"/>
                  </a:lnTo>
                  <a:lnTo>
                    <a:pt x="966622" y="2792679"/>
                  </a:lnTo>
                  <a:lnTo>
                    <a:pt x="925588" y="2748750"/>
                  </a:lnTo>
                  <a:lnTo>
                    <a:pt x="900468" y="2710446"/>
                  </a:lnTo>
                  <a:lnTo>
                    <a:pt x="889939" y="2690063"/>
                  </a:lnTo>
                  <a:lnTo>
                    <a:pt x="916813" y="2683764"/>
                  </a:lnTo>
                  <a:lnTo>
                    <a:pt x="943000" y="2675140"/>
                  </a:lnTo>
                  <a:lnTo>
                    <a:pt x="968235" y="2664117"/>
                  </a:lnTo>
                  <a:lnTo>
                    <a:pt x="992327" y="2650579"/>
                  </a:lnTo>
                  <a:lnTo>
                    <a:pt x="996505" y="2647645"/>
                  </a:lnTo>
                  <a:lnTo>
                    <a:pt x="1001420" y="2644178"/>
                  </a:lnTo>
                  <a:lnTo>
                    <a:pt x="1015187" y="2634500"/>
                  </a:lnTo>
                  <a:lnTo>
                    <a:pt x="1055839" y="2596159"/>
                  </a:lnTo>
                  <a:lnTo>
                    <a:pt x="1088593" y="2551861"/>
                  </a:lnTo>
                  <a:lnTo>
                    <a:pt x="1112926" y="2503284"/>
                  </a:lnTo>
                  <a:lnTo>
                    <a:pt x="1128509" y="2450769"/>
                  </a:lnTo>
                  <a:lnTo>
                    <a:pt x="1133563" y="2395639"/>
                  </a:lnTo>
                  <a:lnTo>
                    <a:pt x="1130896" y="2368105"/>
                  </a:lnTo>
                  <a:lnTo>
                    <a:pt x="1128407" y="2356167"/>
                  </a:lnTo>
                  <a:lnTo>
                    <a:pt x="1125016" y="2344420"/>
                  </a:lnTo>
                  <a:lnTo>
                    <a:pt x="1120495" y="2333091"/>
                  </a:lnTo>
                  <a:lnTo>
                    <a:pt x="1116253" y="2325281"/>
                  </a:lnTo>
                  <a:lnTo>
                    <a:pt x="1114679" y="2322360"/>
                  </a:lnTo>
                  <a:lnTo>
                    <a:pt x="1085100" y="2293632"/>
                  </a:lnTo>
                  <a:lnTo>
                    <a:pt x="1084160" y="2293201"/>
                  </a:lnTo>
                  <a:lnTo>
                    <a:pt x="1084160" y="2400833"/>
                  </a:lnTo>
                  <a:lnTo>
                    <a:pt x="1083246" y="2418727"/>
                  </a:lnTo>
                  <a:lnTo>
                    <a:pt x="1066165" y="2488400"/>
                  </a:lnTo>
                  <a:lnTo>
                    <a:pt x="1029716" y="2551176"/>
                  </a:lnTo>
                  <a:lnTo>
                    <a:pt x="979398" y="2599969"/>
                  </a:lnTo>
                  <a:lnTo>
                    <a:pt x="919924" y="2631897"/>
                  </a:lnTo>
                  <a:lnTo>
                    <a:pt x="882307" y="2642489"/>
                  </a:lnTo>
                  <a:lnTo>
                    <a:pt x="872185" y="2644178"/>
                  </a:lnTo>
                  <a:lnTo>
                    <a:pt x="863714" y="2610053"/>
                  </a:lnTo>
                  <a:lnTo>
                    <a:pt x="858951" y="2575204"/>
                  </a:lnTo>
                  <a:lnTo>
                    <a:pt x="858164" y="2540076"/>
                  </a:lnTo>
                  <a:lnTo>
                    <a:pt x="861618" y="2505075"/>
                  </a:lnTo>
                  <a:lnTo>
                    <a:pt x="871194" y="2465578"/>
                  </a:lnTo>
                  <a:lnTo>
                    <a:pt x="900480" y="2404262"/>
                  </a:lnTo>
                  <a:lnTo>
                    <a:pt x="946594" y="2354656"/>
                  </a:lnTo>
                  <a:lnTo>
                    <a:pt x="985227" y="2333510"/>
                  </a:lnTo>
                  <a:lnTo>
                    <a:pt x="1027925" y="2325281"/>
                  </a:lnTo>
                  <a:lnTo>
                    <a:pt x="1042250" y="2327008"/>
                  </a:lnTo>
                  <a:lnTo>
                    <a:pt x="1076185" y="2353754"/>
                  </a:lnTo>
                  <a:lnTo>
                    <a:pt x="1084160" y="2400833"/>
                  </a:lnTo>
                  <a:lnTo>
                    <a:pt x="1084160" y="2293201"/>
                  </a:lnTo>
                  <a:lnTo>
                    <a:pt x="1066393" y="2284882"/>
                  </a:lnTo>
                  <a:lnTo>
                    <a:pt x="1046416" y="2279751"/>
                  </a:lnTo>
                  <a:lnTo>
                    <a:pt x="1025804" y="2277884"/>
                  </a:lnTo>
                  <a:lnTo>
                    <a:pt x="1005179" y="2278951"/>
                  </a:lnTo>
                  <a:lnTo>
                    <a:pt x="957084" y="2292172"/>
                  </a:lnTo>
                  <a:lnTo>
                    <a:pt x="914374" y="2317737"/>
                  </a:lnTo>
                  <a:lnTo>
                    <a:pt x="878217" y="2352535"/>
                  </a:lnTo>
                  <a:lnTo>
                    <a:pt x="849807" y="2393454"/>
                  </a:lnTo>
                  <a:lnTo>
                    <a:pt x="830046" y="2436203"/>
                  </a:lnTo>
                  <a:lnTo>
                    <a:pt x="817016" y="2481262"/>
                  </a:lnTo>
                  <a:lnTo>
                    <a:pt x="810514" y="2527757"/>
                  </a:lnTo>
                  <a:lnTo>
                    <a:pt x="810387" y="2575204"/>
                  </a:lnTo>
                  <a:lnTo>
                    <a:pt x="816267" y="2621457"/>
                  </a:lnTo>
                  <a:lnTo>
                    <a:pt x="817600" y="2628036"/>
                  </a:lnTo>
                  <a:lnTo>
                    <a:pt x="819048" y="2634500"/>
                  </a:lnTo>
                  <a:lnTo>
                    <a:pt x="820661" y="2641130"/>
                  </a:lnTo>
                  <a:lnTo>
                    <a:pt x="822375" y="2647645"/>
                  </a:lnTo>
                  <a:lnTo>
                    <a:pt x="784974" y="2646070"/>
                  </a:lnTo>
                  <a:lnTo>
                    <a:pt x="711009" y="2634894"/>
                  </a:lnTo>
                  <a:lnTo>
                    <a:pt x="664362" y="2623134"/>
                  </a:lnTo>
                  <a:lnTo>
                    <a:pt x="632714" y="2613368"/>
                  </a:lnTo>
                  <a:lnTo>
                    <a:pt x="631621" y="2613761"/>
                  </a:lnTo>
                  <a:lnTo>
                    <a:pt x="614133" y="2657310"/>
                  </a:lnTo>
                  <a:lnTo>
                    <a:pt x="614083" y="2657818"/>
                  </a:lnTo>
                  <a:lnTo>
                    <a:pt x="614464" y="2658859"/>
                  </a:lnTo>
                  <a:lnTo>
                    <a:pt x="658355" y="2672181"/>
                  </a:lnTo>
                  <a:lnTo>
                    <a:pt x="701967" y="2682964"/>
                  </a:lnTo>
                  <a:lnTo>
                    <a:pt x="746112" y="2690939"/>
                  </a:lnTo>
                  <a:lnTo>
                    <a:pt x="790727" y="2695524"/>
                  </a:lnTo>
                  <a:lnTo>
                    <a:pt x="814819" y="2696387"/>
                  </a:lnTo>
                  <a:lnTo>
                    <a:pt x="826858" y="2696337"/>
                  </a:lnTo>
                  <a:lnTo>
                    <a:pt x="838898" y="2695968"/>
                  </a:lnTo>
                  <a:lnTo>
                    <a:pt x="859967" y="2737967"/>
                  </a:lnTo>
                  <a:lnTo>
                    <a:pt x="886129" y="2776855"/>
                  </a:lnTo>
                  <a:lnTo>
                    <a:pt x="916990" y="2812110"/>
                  </a:lnTo>
                  <a:lnTo>
                    <a:pt x="952207" y="2843212"/>
                  </a:lnTo>
                  <a:lnTo>
                    <a:pt x="989076" y="2868422"/>
                  </a:lnTo>
                  <a:lnTo>
                    <a:pt x="1028636" y="2889059"/>
                  </a:lnTo>
                  <a:lnTo>
                    <a:pt x="1070356" y="2904909"/>
                  </a:lnTo>
                  <a:lnTo>
                    <a:pt x="1113675" y="2915742"/>
                  </a:lnTo>
                  <a:lnTo>
                    <a:pt x="1164666" y="2921812"/>
                  </a:lnTo>
                  <a:lnTo>
                    <a:pt x="1190345" y="2922219"/>
                  </a:lnTo>
                  <a:lnTo>
                    <a:pt x="1216025" y="2920898"/>
                  </a:lnTo>
                  <a:lnTo>
                    <a:pt x="1217066" y="2920796"/>
                  </a:lnTo>
                  <a:lnTo>
                    <a:pt x="1217764" y="2919653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18195" y="3471127"/>
            <a:ext cx="332682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lvl="0" algn="ctr"/>
            <a:r>
              <a:rPr lang="ru-RU" sz="2000" b="1" dirty="0" err="1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МИФИческая</a:t>
            </a:r>
            <a:r>
              <a:rPr lang="ru-RU" sz="20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звезда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345AF5-BD21-4EEE-ADFB-C54FAA00BA6D}"/>
              </a:ext>
            </a:extLst>
          </p:cNvPr>
          <p:cNvSpPr txBox="1"/>
          <p:nvPr/>
        </p:nvSpPr>
        <p:spPr>
          <a:xfrm>
            <a:off x="4009402" y="503984"/>
            <a:ext cx="3154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539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Старт – программа </a:t>
            </a:r>
          </a:p>
          <a:p>
            <a:pPr algn="ctr"/>
            <a:r>
              <a:rPr lang="ru-RU" sz="2000" b="1" dirty="0">
                <a:solidFill>
                  <a:srgbClr val="00539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«Парад созвездий»</a:t>
            </a:r>
            <a:endParaRPr lang="ru-RU" sz="2000" b="1" dirty="0">
              <a:solidFill>
                <a:srgbClr val="0053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C98AFC-669B-4354-BCF7-4C07B001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4" y="10554"/>
            <a:ext cx="2395936" cy="1109568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7A01A9B3-89A6-4495-AB1A-6508EBAEC157}"/>
              </a:ext>
            </a:extLst>
          </p:cNvPr>
          <p:cNvSpPr/>
          <p:nvPr/>
        </p:nvSpPr>
        <p:spPr>
          <a:xfrm>
            <a:off x="7765027" y="3599661"/>
            <a:ext cx="3111857" cy="1320152"/>
          </a:xfrm>
          <a:custGeom>
            <a:avLst/>
            <a:gdLst/>
            <a:ahLst/>
            <a:cxnLst/>
            <a:rect l="l" t="t" r="r" b="b"/>
            <a:pathLst>
              <a:path w="2211070" h="1379220">
                <a:moveTo>
                  <a:pt x="2143058" y="1379140"/>
                </a:moveTo>
                <a:lnTo>
                  <a:pt x="0" y="1185239"/>
                </a:lnTo>
                <a:lnTo>
                  <a:pt x="107264" y="0"/>
                </a:lnTo>
                <a:lnTo>
                  <a:pt x="132803" y="3492"/>
                </a:lnTo>
                <a:lnTo>
                  <a:pt x="164613" y="7484"/>
                </a:lnTo>
                <a:lnTo>
                  <a:pt x="196473" y="10947"/>
                </a:lnTo>
                <a:lnTo>
                  <a:pt x="321875" y="22791"/>
                </a:lnTo>
                <a:lnTo>
                  <a:pt x="351820" y="26084"/>
                </a:lnTo>
                <a:lnTo>
                  <a:pt x="381901" y="29933"/>
                </a:lnTo>
                <a:lnTo>
                  <a:pt x="495503" y="46062"/>
                </a:lnTo>
                <a:lnTo>
                  <a:pt x="506963" y="48246"/>
                </a:lnTo>
                <a:lnTo>
                  <a:pt x="529235" y="51843"/>
                </a:lnTo>
                <a:lnTo>
                  <a:pt x="594220" y="64491"/>
                </a:lnTo>
                <a:lnTo>
                  <a:pt x="648944" y="73596"/>
                </a:lnTo>
                <a:lnTo>
                  <a:pt x="707199" y="81532"/>
                </a:lnTo>
                <a:lnTo>
                  <a:pt x="898677" y="101714"/>
                </a:lnTo>
                <a:lnTo>
                  <a:pt x="636638" y="101714"/>
                </a:lnTo>
                <a:lnTo>
                  <a:pt x="659414" y="105196"/>
                </a:lnTo>
                <a:lnTo>
                  <a:pt x="681850" y="108476"/>
                </a:lnTo>
                <a:lnTo>
                  <a:pt x="704314" y="111404"/>
                </a:lnTo>
                <a:lnTo>
                  <a:pt x="727176" y="113829"/>
                </a:lnTo>
                <a:lnTo>
                  <a:pt x="995087" y="113829"/>
                </a:lnTo>
                <a:lnTo>
                  <a:pt x="1009650" y="115950"/>
                </a:lnTo>
                <a:lnTo>
                  <a:pt x="1033865" y="119915"/>
                </a:lnTo>
                <a:lnTo>
                  <a:pt x="1081462" y="128493"/>
                </a:lnTo>
                <a:lnTo>
                  <a:pt x="1130144" y="136410"/>
                </a:lnTo>
                <a:lnTo>
                  <a:pt x="1179083" y="145109"/>
                </a:lnTo>
                <a:lnTo>
                  <a:pt x="1252894" y="157193"/>
                </a:lnTo>
                <a:lnTo>
                  <a:pt x="1302897" y="163705"/>
                </a:lnTo>
                <a:lnTo>
                  <a:pt x="1353431" y="168432"/>
                </a:lnTo>
                <a:lnTo>
                  <a:pt x="1404340" y="171170"/>
                </a:lnTo>
                <a:lnTo>
                  <a:pt x="1406283" y="171373"/>
                </a:lnTo>
                <a:lnTo>
                  <a:pt x="1408214" y="171525"/>
                </a:lnTo>
                <a:lnTo>
                  <a:pt x="1417915" y="171525"/>
                </a:lnTo>
                <a:lnTo>
                  <a:pt x="1431718" y="171887"/>
                </a:lnTo>
                <a:lnTo>
                  <a:pt x="1485088" y="172459"/>
                </a:lnTo>
                <a:lnTo>
                  <a:pt x="1556247" y="174879"/>
                </a:lnTo>
                <a:lnTo>
                  <a:pt x="1600638" y="177736"/>
                </a:lnTo>
                <a:lnTo>
                  <a:pt x="1689646" y="185305"/>
                </a:lnTo>
                <a:lnTo>
                  <a:pt x="1735202" y="189753"/>
                </a:lnTo>
                <a:lnTo>
                  <a:pt x="1874888" y="205942"/>
                </a:lnTo>
                <a:lnTo>
                  <a:pt x="1929776" y="213593"/>
                </a:lnTo>
                <a:lnTo>
                  <a:pt x="1957257" y="216963"/>
                </a:lnTo>
                <a:lnTo>
                  <a:pt x="1984768" y="219785"/>
                </a:lnTo>
                <a:lnTo>
                  <a:pt x="2158784" y="235781"/>
                </a:lnTo>
                <a:lnTo>
                  <a:pt x="2184840" y="238722"/>
                </a:lnTo>
                <a:lnTo>
                  <a:pt x="2210841" y="242214"/>
                </a:lnTo>
                <a:lnTo>
                  <a:pt x="2208758" y="265429"/>
                </a:lnTo>
                <a:lnTo>
                  <a:pt x="2201570" y="301789"/>
                </a:lnTo>
                <a:lnTo>
                  <a:pt x="2191054" y="374916"/>
                </a:lnTo>
                <a:lnTo>
                  <a:pt x="2182761" y="450214"/>
                </a:lnTo>
                <a:lnTo>
                  <a:pt x="2177402" y="525779"/>
                </a:lnTo>
                <a:lnTo>
                  <a:pt x="2169375" y="679017"/>
                </a:lnTo>
                <a:lnTo>
                  <a:pt x="2167890" y="718333"/>
                </a:lnTo>
                <a:lnTo>
                  <a:pt x="2167140" y="757534"/>
                </a:lnTo>
                <a:lnTo>
                  <a:pt x="2166429" y="796370"/>
                </a:lnTo>
                <a:lnTo>
                  <a:pt x="2165057" y="834592"/>
                </a:lnTo>
                <a:lnTo>
                  <a:pt x="2163089" y="872770"/>
                </a:lnTo>
                <a:lnTo>
                  <a:pt x="2161255" y="911510"/>
                </a:lnTo>
                <a:lnTo>
                  <a:pt x="2159748" y="950650"/>
                </a:lnTo>
                <a:lnTo>
                  <a:pt x="2158758" y="990028"/>
                </a:lnTo>
                <a:lnTo>
                  <a:pt x="2155977" y="1063840"/>
                </a:lnTo>
                <a:lnTo>
                  <a:pt x="2155392" y="1083094"/>
                </a:lnTo>
                <a:lnTo>
                  <a:pt x="2153437" y="1122272"/>
                </a:lnTo>
                <a:lnTo>
                  <a:pt x="2152853" y="1141526"/>
                </a:lnTo>
                <a:lnTo>
                  <a:pt x="2152032" y="1179144"/>
                </a:lnTo>
                <a:lnTo>
                  <a:pt x="2150724" y="1216150"/>
                </a:lnTo>
                <a:lnTo>
                  <a:pt x="2149090" y="1252752"/>
                </a:lnTo>
                <a:lnTo>
                  <a:pt x="2147290" y="1289164"/>
                </a:lnTo>
                <a:lnTo>
                  <a:pt x="2146979" y="1308473"/>
                </a:lnTo>
                <a:lnTo>
                  <a:pt x="2146457" y="1328113"/>
                </a:lnTo>
                <a:lnTo>
                  <a:pt x="2145570" y="1347712"/>
                </a:lnTo>
                <a:lnTo>
                  <a:pt x="2144166" y="1366900"/>
                </a:lnTo>
                <a:lnTo>
                  <a:pt x="2143058" y="1379140"/>
                </a:lnTo>
                <a:close/>
              </a:path>
              <a:path w="2211070" h="1379220">
                <a:moveTo>
                  <a:pt x="995087" y="113829"/>
                </a:moveTo>
                <a:lnTo>
                  <a:pt x="727176" y="113829"/>
                </a:lnTo>
                <a:lnTo>
                  <a:pt x="705530" y="110704"/>
                </a:lnTo>
                <a:lnTo>
                  <a:pt x="662157" y="105187"/>
                </a:lnTo>
                <a:lnTo>
                  <a:pt x="640511" y="102069"/>
                </a:lnTo>
                <a:lnTo>
                  <a:pt x="636638" y="101714"/>
                </a:lnTo>
                <a:lnTo>
                  <a:pt x="898677" y="101714"/>
                </a:lnTo>
                <a:lnTo>
                  <a:pt x="913253" y="103215"/>
                </a:lnTo>
                <a:lnTo>
                  <a:pt x="961375" y="108920"/>
                </a:lnTo>
                <a:lnTo>
                  <a:pt x="995087" y="113829"/>
                </a:lnTo>
                <a:close/>
              </a:path>
              <a:path w="2211070" h="1379220">
                <a:moveTo>
                  <a:pt x="1404340" y="171170"/>
                </a:moveTo>
                <a:lnTo>
                  <a:pt x="1402410" y="171017"/>
                </a:lnTo>
                <a:lnTo>
                  <a:pt x="1400479" y="170827"/>
                </a:lnTo>
                <a:lnTo>
                  <a:pt x="1404340" y="171170"/>
                </a:lnTo>
                <a:close/>
              </a:path>
              <a:path w="2211070" h="1379220">
                <a:moveTo>
                  <a:pt x="1408214" y="171525"/>
                </a:moveTo>
                <a:lnTo>
                  <a:pt x="1406283" y="171373"/>
                </a:lnTo>
                <a:lnTo>
                  <a:pt x="1404340" y="171170"/>
                </a:lnTo>
                <a:lnTo>
                  <a:pt x="1408214" y="171525"/>
                </a:lnTo>
                <a:close/>
              </a:path>
              <a:path w="2211070" h="1379220">
                <a:moveTo>
                  <a:pt x="1417915" y="171525"/>
                </a:moveTo>
                <a:lnTo>
                  <a:pt x="1408214" y="171525"/>
                </a:lnTo>
                <a:lnTo>
                  <a:pt x="1404340" y="171170"/>
                </a:lnTo>
                <a:lnTo>
                  <a:pt x="1417915" y="1715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AF2B8ED7-99E6-43E8-A0C0-8ECB1A14F4F1}"/>
              </a:ext>
            </a:extLst>
          </p:cNvPr>
          <p:cNvSpPr txBox="1"/>
          <p:nvPr/>
        </p:nvSpPr>
        <p:spPr>
          <a:xfrm>
            <a:off x="7333305" y="4123219"/>
            <a:ext cx="3975300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Звезда «</a:t>
            </a:r>
            <a:r>
              <a:rPr lang="ru-RU" sz="2000" b="1" dirty="0" err="1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Вкусляндия</a:t>
            </a:r>
            <a:r>
              <a:rPr lang="ru-RU" sz="20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D23A16AD-BB13-467A-98A4-571EFCBC8684}"/>
              </a:ext>
            </a:extLst>
          </p:cNvPr>
          <p:cNvSpPr/>
          <p:nvPr/>
        </p:nvSpPr>
        <p:spPr>
          <a:xfrm>
            <a:off x="4908901" y="5145800"/>
            <a:ext cx="3236612" cy="1409699"/>
          </a:xfrm>
          <a:custGeom>
            <a:avLst/>
            <a:gdLst/>
            <a:ahLst/>
            <a:cxnLst/>
            <a:rect l="l" t="t" r="r" b="b"/>
            <a:pathLst>
              <a:path w="2225675" h="1275714">
                <a:moveTo>
                  <a:pt x="109845" y="1275359"/>
                </a:moveTo>
                <a:lnTo>
                  <a:pt x="108381" y="1253192"/>
                </a:lnTo>
                <a:lnTo>
                  <a:pt x="108370" y="1250505"/>
                </a:lnTo>
                <a:lnTo>
                  <a:pt x="109742" y="1214905"/>
                </a:lnTo>
                <a:lnTo>
                  <a:pt x="108753" y="1141171"/>
                </a:lnTo>
                <a:lnTo>
                  <a:pt x="105221" y="1065517"/>
                </a:lnTo>
                <a:lnTo>
                  <a:pt x="98783" y="990053"/>
                </a:lnTo>
                <a:lnTo>
                  <a:pt x="86889" y="876211"/>
                </a:lnTo>
                <a:lnTo>
                  <a:pt x="82858" y="837412"/>
                </a:lnTo>
                <a:lnTo>
                  <a:pt x="78229" y="798336"/>
                </a:lnTo>
                <a:lnTo>
                  <a:pt x="72875" y="759493"/>
                </a:lnTo>
                <a:lnTo>
                  <a:pt x="67541" y="721014"/>
                </a:lnTo>
                <a:lnTo>
                  <a:pt x="62969" y="683031"/>
                </a:lnTo>
                <a:lnTo>
                  <a:pt x="58971" y="645033"/>
                </a:lnTo>
                <a:lnTo>
                  <a:pt x="54753" y="606494"/>
                </a:lnTo>
                <a:lnTo>
                  <a:pt x="50154" y="567613"/>
                </a:lnTo>
                <a:lnTo>
                  <a:pt x="45012" y="528586"/>
                </a:lnTo>
                <a:lnTo>
                  <a:pt x="36274" y="455218"/>
                </a:lnTo>
                <a:lnTo>
                  <a:pt x="33845" y="436102"/>
                </a:lnTo>
                <a:lnTo>
                  <a:pt x="29673" y="397093"/>
                </a:lnTo>
                <a:lnTo>
                  <a:pt x="27244" y="377977"/>
                </a:lnTo>
                <a:lnTo>
                  <a:pt x="22208" y="340706"/>
                </a:lnTo>
                <a:lnTo>
                  <a:pt x="17751" y="303936"/>
                </a:lnTo>
                <a:lnTo>
                  <a:pt x="13675" y="267499"/>
                </a:lnTo>
                <a:lnTo>
                  <a:pt x="9782" y="231228"/>
                </a:lnTo>
                <a:lnTo>
                  <a:pt x="7111" y="212139"/>
                </a:lnTo>
                <a:lnTo>
                  <a:pt x="4588" y="192670"/>
                </a:lnTo>
                <a:lnTo>
                  <a:pt x="2417" y="173169"/>
                </a:lnTo>
                <a:lnTo>
                  <a:pt x="803" y="153987"/>
                </a:lnTo>
                <a:lnTo>
                  <a:pt x="0" y="141699"/>
                </a:lnTo>
                <a:lnTo>
                  <a:pt x="2147154" y="0"/>
                </a:lnTo>
                <a:lnTo>
                  <a:pt x="2224293" y="1169352"/>
                </a:lnTo>
                <a:lnTo>
                  <a:pt x="1686728" y="1169352"/>
                </a:lnTo>
                <a:lnTo>
                  <a:pt x="1641008" y="1169684"/>
                </a:lnTo>
                <a:lnTo>
                  <a:pt x="1618369" y="1170297"/>
                </a:lnTo>
                <a:lnTo>
                  <a:pt x="1595402" y="1171473"/>
                </a:lnTo>
                <a:lnTo>
                  <a:pt x="2224433" y="1171473"/>
                </a:lnTo>
                <a:lnTo>
                  <a:pt x="2225491" y="1187511"/>
                </a:lnTo>
                <a:lnTo>
                  <a:pt x="2167669" y="1189023"/>
                </a:lnTo>
                <a:lnTo>
                  <a:pt x="2135660" y="1190555"/>
                </a:lnTo>
                <a:lnTo>
                  <a:pt x="2009933" y="1198364"/>
                </a:lnTo>
                <a:lnTo>
                  <a:pt x="1995920" y="1199020"/>
                </a:lnTo>
                <a:lnTo>
                  <a:pt x="1706678" y="1199020"/>
                </a:lnTo>
                <a:lnTo>
                  <a:pt x="1678943" y="1199057"/>
                </a:lnTo>
                <a:lnTo>
                  <a:pt x="1620178" y="1200251"/>
                </a:lnTo>
                <a:lnTo>
                  <a:pt x="1589362" y="1201393"/>
                </a:lnTo>
                <a:lnTo>
                  <a:pt x="1422730" y="1210361"/>
                </a:lnTo>
                <a:lnTo>
                  <a:pt x="1069363" y="1210361"/>
                </a:lnTo>
                <a:lnTo>
                  <a:pt x="1018952" y="1211716"/>
                </a:lnTo>
                <a:lnTo>
                  <a:pt x="968299" y="1214905"/>
                </a:lnTo>
                <a:lnTo>
                  <a:pt x="917591" y="1220101"/>
                </a:lnTo>
                <a:lnTo>
                  <a:pt x="913717" y="1220343"/>
                </a:lnTo>
                <a:lnTo>
                  <a:pt x="915747" y="1220343"/>
                </a:lnTo>
                <a:lnTo>
                  <a:pt x="890440" y="1223656"/>
                </a:lnTo>
                <a:lnTo>
                  <a:pt x="837629" y="1231408"/>
                </a:lnTo>
                <a:lnTo>
                  <a:pt x="766967" y="1240080"/>
                </a:lnTo>
                <a:lnTo>
                  <a:pt x="722665" y="1244166"/>
                </a:lnTo>
                <a:lnTo>
                  <a:pt x="633568" y="1250505"/>
                </a:lnTo>
                <a:lnTo>
                  <a:pt x="587861" y="1253192"/>
                </a:lnTo>
                <a:lnTo>
                  <a:pt x="447335" y="1258938"/>
                </a:lnTo>
                <a:lnTo>
                  <a:pt x="391944" y="1259924"/>
                </a:lnTo>
                <a:lnTo>
                  <a:pt x="364289" y="1260872"/>
                </a:lnTo>
                <a:lnTo>
                  <a:pt x="336667" y="1262367"/>
                </a:lnTo>
                <a:lnTo>
                  <a:pt x="162245" y="1273606"/>
                </a:lnTo>
                <a:lnTo>
                  <a:pt x="136060" y="1274760"/>
                </a:lnTo>
                <a:lnTo>
                  <a:pt x="109845" y="1275359"/>
                </a:lnTo>
                <a:close/>
              </a:path>
              <a:path w="2225675" h="1275714">
                <a:moveTo>
                  <a:pt x="2224433" y="1171473"/>
                </a:moveTo>
                <a:lnTo>
                  <a:pt x="1595402" y="1171473"/>
                </a:lnTo>
                <a:lnTo>
                  <a:pt x="1617288" y="1171201"/>
                </a:lnTo>
                <a:lnTo>
                  <a:pt x="1660982" y="1169894"/>
                </a:lnTo>
                <a:lnTo>
                  <a:pt x="1682867" y="1169593"/>
                </a:lnTo>
                <a:lnTo>
                  <a:pt x="1686728" y="1169352"/>
                </a:lnTo>
                <a:lnTo>
                  <a:pt x="2224293" y="1169352"/>
                </a:lnTo>
                <a:lnTo>
                  <a:pt x="2224433" y="1171473"/>
                </a:lnTo>
                <a:close/>
              </a:path>
              <a:path w="2225675" h="1275714">
                <a:moveTo>
                  <a:pt x="1834861" y="1202385"/>
                </a:moveTo>
                <a:lnTo>
                  <a:pt x="1823189" y="1202009"/>
                </a:lnTo>
                <a:lnTo>
                  <a:pt x="1800603" y="1201906"/>
                </a:lnTo>
                <a:lnTo>
                  <a:pt x="1734442" y="1199527"/>
                </a:lnTo>
                <a:lnTo>
                  <a:pt x="1706678" y="1199020"/>
                </a:lnTo>
                <a:lnTo>
                  <a:pt x="1995920" y="1199020"/>
                </a:lnTo>
                <a:lnTo>
                  <a:pt x="1979834" y="1199773"/>
                </a:lnTo>
                <a:lnTo>
                  <a:pt x="1949516" y="1200645"/>
                </a:lnTo>
                <a:lnTo>
                  <a:pt x="1834861" y="1202385"/>
                </a:lnTo>
                <a:close/>
              </a:path>
              <a:path w="2225675" h="1275714">
                <a:moveTo>
                  <a:pt x="1316053" y="1213256"/>
                </a:moveTo>
                <a:lnTo>
                  <a:pt x="1291520" y="1213113"/>
                </a:lnTo>
                <a:lnTo>
                  <a:pt x="1243167" y="1212052"/>
                </a:lnTo>
                <a:lnTo>
                  <a:pt x="1193834" y="1211796"/>
                </a:lnTo>
                <a:lnTo>
                  <a:pt x="1144149" y="1210815"/>
                </a:lnTo>
                <a:lnTo>
                  <a:pt x="1069363" y="1210361"/>
                </a:lnTo>
                <a:lnTo>
                  <a:pt x="1422730" y="1210361"/>
                </a:lnTo>
                <a:lnTo>
                  <a:pt x="1413266" y="1210866"/>
                </a:lnTo>
                <a:lnTo>
                  <a:pt x="1364844" y="1212701"/>
                </a:lnTo>
                <a:lnTo>
                  <a:pt x="1316053" y="1213256"/>
                </a:lnTo>
                <a:close/>
              </a:path>
              <a:path w="2225675" h="1275714">
                <a:moveTo>
                  <a:pt x="917417" y="1220124"/>
                </a:moveTo>
                <a:lnTo>
                  <a:pt x="921451" y="1219847"/>
                </a:lnTo>
                <a:lnTo>
                  <a:pt x="919521" y="1220000"/>
                </a:lnTo>
                <a:lnTo>
                  <a:pt x="917417" y="1220124"/>
                </a:lnTo>
                <a:close/>
              </a:path>
              <a:path w="2225675" h="1275714">
                <a:moveTo>
                  <a:pt x="915747" y="1220343"/>
                </a:moveTo>
                <a:lnTo>
                  <a:pt x="913717" y="1220343"/>
                </a:lnTo>
                <a:lnTo>
                  <a:pt x="917417" y="1220124"/>
                </a:lnTo>
                <a:lnTo>
                  <a:pt x="915747" y="1220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9">
            <a:extLst>
              <a:ext uri="{FF2B5EF4-FFF2-40B4-BE49-F238E27FC236}">
                <a16:creationId xmlns:a16="http://schemas.microsoft.com/office/drawing/2014/main" id="{A0558CDF-ECA8-4F2F-93CE-B9106C027CA2}"/>
              </a:ext>
            </a:extLst>
          </p:cNvPr>
          <p:cNvSpPr txBox="1"/>
          <p:nvPr/>
        </p:nvSpPr>
        <p:spPr>
          <a:xfrm>
            <a:off x="4485475" y="5689066"/>
            <a:ext cx="3975300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4A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Звезда «Дружбы»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DBDFC23-03BA-4395-90F8-C4DAD96C6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332" y="4899200"/>
            <a:ext cx="2420320" cy="2420320"/>
          </a:xfrm>
          <a:prstGeom prst="rect">
            <a:avLst/>
          </a:prstGeom>
          <a:noFill/>
          <a:scene3d>
            <a:camera prst="orthographicFront">
              <a:rot lat="0" lon="110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20FB80F-26B9-43F2-A3E3-004AE698666A}"/>
              </a:ext>
            </a:extLst>
          </p:cNvPr>
          <p:cNvGrpSpPr/>
          <p:nvPr/>
        </p:nvGrpSpPr>
        <p:grpSpPr>
          <a:xfrm>
            <a:off x="4179660" y="1281905"/>
            <a:ext cx="639013" cy="583215"/>
            <a:chOff x="5407228" y="4836163"/>
            <a:chExt cx="1188085" cy="1132840"/>
          </a:xfrm>
        </p:grpSpPr>
        <p:sp>
          <p:nvSpPr>
            <p:cNvPr id="27" name="object 19">
              <a:extLst>
                <a:ext uri="{FF2B5EF4-FFF2-40B4-BE49-F238E27FC236}">
                  <a16:creationId xmlns:a16="http://schemas.microsoft.com/office/drawing/2014/main" id="{276E34CB-82DC-45BE-817D-248F64DB0923}"/>
                </a:ext>
              </a:extLst>
            </p:cNvPr>
            <p:cNvSpPr/>
            <p:nvPr/>
          </p:nvSpPr>
          <p:spPr>
            <a:xfrm>
              <a:off x="5407228" y="4836163"/>
              <a:ext cx="1188085" cy="1132840"/>
            </a:xfrm>
            <a:custGeom>
              <a:avLst/>
              <a:gdLst/>
              <a:ahLst/>
              <a:cxnLst/>
              <a:rect l="l" t="t" r="r" b="b"/>
              <a:pathLst>
                <a:path w="1188084" h="1132839">
                  <a:moveTo>
                    <a:pt x="453585" y="1132513"/>
                  </a:moveTo>
                  <a:lnTo>
                    <a:pt x="410311" y="1129763"/>
                  </a:lnTo>
                  <a:lnTo>
                    <a:pt x="372501" y="1106223"/>
                  </a:lnTo>
                  <a:lnTo>
                    <a:pt x="341219" y="1069752"/>
                  </a:lnTo>
                  <a:lnTo>
                    <a:pt x="311874" y="1030475"/>
                  </a:lnTo>
                  <a:lnTo>
                    <a:pt x="279450" y="997949"/>
                  </a:lnTo>
                  <a:lnTo>
                    <a:pt x="238204" y="976973"/>
                  </a:lnTo>
                  <a:lnTo>
                    <a:pt x="191533" y="961095"/>
                  </a:lnTo>
                  <a:lnTo>
                    <a:pt x="147307" y="942773"/>
                  </a:lnTo>
                  <a:lnTo>
                    <a:pt x="113398" y="914459"/>
                  </a:lnTo>
                  <a:lnTo>
                    <a:pt x="97057" y="873952"/>
                  </a:lnTo>
                  <a:lnTo>
                    <a:pt x="93243" y="826318"/>
                  </a:lnTo>
                  <a:lnTo>
                    <a:pt x="92431" y="777178"/>
                  </a:lnTo>
                  <a:lnTo>
                    <a:pt x="85077" y="731198"/>
                  </a:lnTo>
                  <a:lnTo>
                    <a:pt x="64229" y="690862"/>
                  </a:lnTo>
                  <a:lnTo>
                    <a:pt x="35772" y="650882"/>
                  </a:lnTo>
                  <a:lnTo>
                    <a:pt x="10775" y="609937"/>
                  </a:lnTo>
                  <a:lnTo>
                    <a:pt x="0" y="566200"/>
                  </a:lnTo>
                  <a:lnTo>
                    <a:pt x="10775" y="522492"/>
                  </a:lnTo>
                  <a:lnTo>
                    <a:pt x="35823" y="481523"/>
                  </a:lnTo>
                  <a:lnTo>
                    <a:pt x="64229" y="441677"/>
                  </a:lnTo>
                  <a:lnTo>
                    <a:pt x="85077" y="401341"/>
                  </a:lnTo>
                  <a:lnTo>
                    <a:pt x="92475" y="355417"/>
                  </a:lnTo>
                  <a:lnTo>
                    <a:pt x="93297" y="306164"/>
                  </a:lnTo>
                  <a:lnTo>
                    <a:pt x="97114" y="258688"/>
                  </a:lnTo>
                  <a:lnTo>
                    <a:pt x="113499" y="218093"/>
                  </a:lnTo>
                  <a:lnTo>
                    <a:pt x="147404" y="189804"/>
                  </a:lnTo>
                  <a:lnTo>
                    <a:pt x="191635" y="171495"/>
                  </a:lnTo>
                  <a:lnTo>
                    <a:pt x="238320" y="155623"/>
                  </a:lnTo>
                  <a:lnTo>
                    <a:pt x="279590" y="134641"/>
                  </a:lnTo>
                  <a:lnTo>
                    <a:pt x="312021" y="102117"/>
                  </a:lnTo>
                  <a:lnTo>
                    <a:pt x="341441" y="62748"/>
                  </a:lnTo>
                  <a:lnTo>
                    <a:pt x="372653" y="26372"/>
                  </a:lnTo>
                  <a:lnTo>
                    <a:pt x="410463" y="2828"/>
                  </a:lnTo>
                  <a:lnTo>
                    <a:pt x="453743" y="0"/>
                  </a:lnTo>
                  <a:lnTo>
                    <a:pt x="499981" y="11137"/>
                  </a:lnTo>
                  <a:lnTo>
                    <a:pt x="547336" y="25613"/>
                  </a:lnTo>
                  <a:lnTo>
                    <a:pt x="593966" y="32800"/>
                  </a:lnTo>
                  <a:lnTo>
                    <a:pt x="820850" y="32800"/>
                  </a:lnTo>
                  <a:lnTo>
                    <a:pt x="846547" y="62748"/>
                  </a:lnTo>
                  <a:lnTo>
                    <a:pt x="875963" y="102117"/>
                  </a:lnTo>
                  <a:lnTo>
                    <a:pt x="908392" y="134641"/>
                  </a:lnTo>
                  <a:lnTo>
                    <a:pt x="949633" y="155623"/>
                  </a:lnTo>
                  <a:lnTo>
                    <a:pt x="996310" y="171495"/>
                  </a:lnTo>
                  <a:lnTo>
                    <a:pt x="1040550" y="189804"/>
                  </a:lnTo>
                  <a:lnTo>
                    <a:pt x="1074483" y="218093"/>
                  </a:lnTo>
                  <a:lnTo>
                    <a:pt x="1090868" y="258688"/>
                  </a:lnTo>
                  <a:lnTo>
                    <a:pt x="1094686" y="306164"/>
                  </a:lnTo>
                  <a:lnTo>
                    <a:pt x="1095507" y="355417"/>
                  </a:lnTo>
                  <a:lnTo>
                    <a:pt x="1102906" y="401341"/>
                  </a:lnTo>
                  <a:lnTo>
                    <a:pt x="1123606" y="441704"/>
                  </a:lnTo>
                  <a:lnTo>
                    <a:pt x="1151923" y="481594"/>
                  </a:lnTo>
                  <a:lnTo>
                    <a:pt x="1176927" y="522573"/>
                  </a:lnTo>
                  <a:lnTo>
                    <a:pt x="1187691" y="566200"/>
                  </a:lnTo>
                  <a:lnTo>
                    <a:pt x="1176925" y="609880"/>
                  </a:lnTo>
                  <a:lnTo>
                    <a:pt x="1151846" y="650966"/>
                  </a:lnTo>
                  <a:lnTo>
                    <a:pt x="1123547" y="690767"/>
                  </a:lnTo>
                  <a:lnTo>
                    <a:pt x="1102766" y="731097"/>
                  </a:lnTo>
                  <a:lnTo>
                    <a:pt x="1095358" y="777055"/>
                  </a:lnTo>
                  <a:lnTo>
                    <a:pt x="1094508" y="826477"/>
                  </a:lnTo>
                  <a:lnTo>
                    <a:pt x="1090697" y="873786"/>
                  </a:lnTo>
                  <a:lnTo>
                    <a:pt x="1074331" y="914358"/>
                  </a:lnTo>
                  <a:lnTo>
                    <a:pt x="1040407" y="942677"/>
                  </a:lnTo>
                  <a:lnTo>
                    <a:pt x="996181" y="961005"/>
                  </a:lnTo>
                  <a:lnTo>
                    <a:pt x="949508" y="976894"/>
                  </a:lnTo>
                  <a:lnTo>
                    <a:pt x="908240" y="997898"/>
                  </a:lnTo>
                  <a:lnTo>
                    <a:pt x="875817" y="1030395"/>
                  </a:lnTo>
                  <a:lnTo>
                    <a:pt x="846319" y="1069847"/>
                  </a:lnTo>
                  <a:lnTo>
                    <a:pt x="820699" y="1099702"/>
                  </a:lnTo>
                  <a:lnTo>
                    <a:pt x="593813" y="1099702"/>
                  </a:lnTo>
                  <a:lnTo>
                    <a:pt x="547167" y="1106881"/>
                  </a:lnTo>
                  <a:lnTo>
                    <a:pt x="499814" y="1121352"/>
                  </a:lnTo>
                  <a:lnTo>
                    <a:pt x="453585" y="1132513"/>
                  </a:lnTo>
                  <a:close/>
                </a:path>
                <a:path w="1188084" h="1132839">
                  <a:moveTo>
                    <a:pt x="820850" y="32800"/>
                  </a:moveTo>
                  <a:lnTo>
                    <a:pt x="593966" y="32800"/>
                  </a:lnTo>
                  <a:lnTo>
                    <a:pt x="640604" y="25613"/>
                  </a:lnTo>
                  <a:lnTo>
                    <a:pt x="687976" y="11137"/>
                  </a:lnTo>
                  <a:lnTo>
                    <a:pt x="734232" y="0"/>
                  </a:lnTo>
                  <a:lnTo>
                    <a:pt x="777519" y="2828"/>
                  </a:lnTo>
                  <a:lnTo>
                    <a:pt x="815334" y="26372"/>
                  </a:lnTo>
                  <a:lnTo>
                    <a:pt x="820850" y="32800"/>
                  </a:lnTo>
                  <a:close/>
                </a:path>
                <a:path w="1188084" h="1132839">
                  <a:moveTo>
                    <a:pt x="734092" y="1132470"/>
                  </a:moveTo>
                  <a:lnTo>
                    <a:pt x="687844" y="1121339"/>
                  </a:lnTo>
                  <a:lnTo>
                    <a:pt x="640473" y="1106880"/>
                  </a:lnTo>
                  <a:lnTo>
                    <a:pt x="593813" y="1099702"/>
                  </a:lnTo>
                  <a:lnTo>
                    <a:pt x="820699" y="1099702"/>
                  </a:lnTo>
                  <a:lnTo>
                    <a:pt x="815189" y="1106123"/>
                  </a:lnTo>
                  <a:lnTo>
                    <a:pt x="777379" y="1129661"/>
                  </a:lnTo>
                  <a:lnTo>
                    <a:pt x="734092" y="1132470"/>
                  </a:lnTo>
                  <a:close/>
                </a:path>
              </a:pathLst>
            </a:custGeom>
            <a:solidFill>
              <a:srgbClr val="FFA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0">
              <a:extLst>
                <a:ext uri="{FF2B5EF4-FFF2-40B4-BE49-F238E27FC236}">
                  <a16:creationId xmlns:a16="http://schemas.microsoft.com/office/drawing/2014/main" id="{D05AA92C-8C2A-4037-8CB8-5E4578CD998F}"/>
                </a:ext>
              </a:extLst>
            </p:cNvPr>
            <p:cNvSpPr/>
            <p:nvPr/>
          </p:nvSpPr>
          <p:spPr>
            <a:xfrm>
              <a:off x="5578699" y="5037869"/>
              <a:ext cx="808355" cy="671830"/>
            </a:xfrm>
            <a:custGeom>
              <a:avLst/>
              <a:gdLst/>
              <a:ahLst/>
              <a:cxnLst/>
              <a:rect l="l" t="t" r="r" b="b"/>
              <a:pathLst>
                <a:path w="808354" h="671829">
                  <a:moveTo>
                    <a:pt x="808088" y="89598"/>
                  </a:moveTo>
                  <a:lnTo>
                    <a:pt x="710311" y="0"/>
                  </a:lnTo>
                  <a:lnTo>
                    <a:pt x="266700" y="481812"/>
                  </a:lnTo>
                  <a:lnTo>
                    <a:pt x="92125" y="314286"/>
                  </a:lnTo>
                  <a:lnTo>
                    <a:pt x="0" y="409676"/>
                  </a:lnTo>
                  <a:lnTo>
                    <a:pt x="272554" y="671220"/>
                  </a:lnTo>
                  <a:lnTo>
                    <a:pt x="446951" y="481812"/>
                  </a:lnTo>
                  <a:lnTo>
                    <a:pt x="808088" y="89598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7522363-F006-481F-85C6-D6EDD49881C4}"/>
              </a:ext>
            </a:extLst>
          </p:cNvPr>
          <p:cNvGrpSpPr/>
          <p:nvPr/>
        </p:nvGrpSpPr>
        <p:grpSpPr>
          <a:xfrm>
            <a:off x="6601104" y="2250835"/>
            <a:ext cx="639013" cy="583215"/>
            <a:chOff x="5407228" y="4836163"/>
            <a:chExt cx="1188085" cy="1132840"/>
          </a:xfrm>
        </p:grpSpPr>
        <p:sp>
          <p:nvSpPr>
            <p:cNvPr id="31" name="object 19">
              <a:extLst>
                <a:ext uri="{FF2B5EF4-FFF2-40B4-BE49-F238E27FC236}">
                  <a16:creationId xmlns:a16="http://schemas.microsoft.com/office/drawing/2014/main" id="{E7ED4808-0F40-4573-9BA8-C1BA87F8E00A}"/>
                </a:ext>
              </a:extLst>
            </p:cNvPr>
            <p:cNvSpPr/>
            <p:nvPr/>
          </p:nvSpPr>
          <p:spPr>
            <a:xfrm>
              <a:off x="5407228" y="4836163"/>
              <a:ext cx="1188085" cy="1132840"/>
            </a:xfrm>
            <a:custGeom>
              <a:avLst/>
              <a:gdLst/>
              <a:ahLst/>
              <a:cxnLst/>
              <a:rect l="l" t="t" r="r" b="b"/>
              <a:pathLst>
                <a:path w="1188084" h="1132839">
                  <a:moveTo>
                    <a:pt x="453585" y="1132513"/>
                  </a:moveTo>
                  <a:lnTo>
                    <a:pt x="410311" y="1129763"/>
                  </a:lnTo>
                  <a:lnTo>
                    <a:pt x="372501" y="1106223"/>
                  </a:lnTo>
                  <a:lnTo>
                    <a:pt x="341219" y="1069752"/>
                  </a:lnTo>
                  <a:lnTo>
                    <a:pt x="311874" y="1030475"/>
                  </a:lnTo>
                  <a:lnTo>
                    <a:pt x="279450" y="997949"/>
                  </a:lnTo>
                  <a:lnTo>
                    <a:pt x="238204" y="976973"/>
                  </a:lnTo>
                  <a:lnTo>
                    <a:pt x="191533" y="961095"/>
                  </a:lnTo>
                  <a:lnTo>
                    <a:pt x="147307" y="942773"/>
                  </a:lnTo>
                  <a:lnTo>
                    <a:pt x="113398" y="914459"/>
                  </a:lnTo>
                  <a:lnTo>
                    <a:pt x="97057" y="873952"/>
                  </a:lnTo>
                  <a:lnTo>
                    <a:pt x="93243" y="826318"/>
                  </a:lnTo>
                  <a:lnTo>
                    <a:pt x="92431" y="777178"/>
                  </a:lnTo>
                  <a:lnTo>
                    <a:pt x="85077" y="731198"/>
                  </a:lnTo>
                  <a:lnTo>
                    <a:pt x="64229" y="690862"/>
                  </a:lnTo>
                  <a:lnTo>
                    <a:pt x="35772" y="650882"/>
                  </a:lnTo>
                  <a:lnTo>
                    <a:pt x="10775" y="609937"/>
                  </a:lnTo>
                  <a:lnTo>
                    <a:pt x="0" y="566200"/>
                  </a:lnTo>
                  <a:lnTo>
                    <a:pt x="10775" y="522492"/>
                  </a:lnTo>
                  <a:lnTo>
                    <a:pt x="35823" y="481523"/>
                  </a:lnTo>
                  <a:lnTo>
                    <a:pt x="64229" y="441677"/>
                  </a:lnTo>
                  <a:lnTo>
                    <a:pt x="85077" y="401341"/>
                  </a:lnTo>
                  <a:lnTo>
                    <a:pt x="92475" y="355417"/>
                  </a:lnTo>
                  <a:lnTo>
                    <a:pt x="93297" y="306164"/>
                  </a:lnTo>
                  <a:lnTo>
                    <a:pt x="97114" y="258688"/>
                  </a:lnTo>
                  <a:lnTo>
                    <a:pt x="113499" y="218093"/>
                  </a:lnTo>
                  <a:lnTo>
                    <a:pt x="147404" y="189804"/>
                  </a:lnTo>
                  <a:lnTo>
                    <a:pt x="191635" y="171495"/>
                  </a:lnTo>
                  <a:lnTo>
                    <a:pt x="238320" y="155623"/>
                  </a:lnTo>
                  <a:lnTo>
                    <a:pt x="279590" y="134641"/>
                  </a:lnTo>
                  <a:lnTo>
                    <a:pt x="312021" y="102117"/>
                  </a:lnTo>
                  <a:lnTo>
                    <a:pt x="341441" y="62748"/>
                  </a:lnTo>
                  <a:lnTo>
                    <a:pt x="372653" y="26372"/>
                  </a:lnTo>
                  <a:lnTo>
                    <a:pt x="410463" y="2828"/>
                  </a:lnTo>
                  <a:lnTo>
                    <a:pt x="453743" y="0"/>
                  </a:lnTo>
                  <a:lnTo>
                    <a:pt x="499981" y="11137"/>
                  </a:lnTo>
                  <a:lnTo>
                    <a:pt x="547336" y="25613"/>
                  </a:lnTo>
                  <a:lnTo>
                    <a:pt x="593966" y="32800"/>
                  </a:lnTo>
                  <a:lnTo>
                    <a:pt x="820850" y="32800"/>
                  </a:lnTo>
                  <a:lnTo>
                    <a:pt x="846547" y="62748"/>
                  </a:lnTo>
                  <a:lnTo>
                    <a:pt x="875963" y="102117"/>
                  </a:lnTo>
                  <a:lnTo>
                    <a:pt x="908392" y="134641"/>
                  </a:lnTo>
                  <a:lnTo>
                    <a:pt x="949633" y="155623"/>
                  </a:lnTo>
                  <a:lnTo>
                    <a:pt x="996310" y="171495"/>
                  </a:lnTo>
                  <a:lnTo>
                    <a:pt x="1040550" y="189804"/>
                  </a:lnTo>
                  <a:lnTo>
                    <a:pt x="1074483" y="218093"/>
                  </a:lnTo>
                  <a:lnTo>
                    <a:pt x="1090868" y="258688"/>
                  </a:lnTo>
                  <a:lnTo>
                    <a:pt x="1094686" y="306164"/>
                  </a:lnTo>
                  <a:lnTo>
                    <a:pt x="1095507" y="355417"/>
                  </a:lnTo>
                  <a:lnTo>
                    <a:pt x="1102906" y="401341"/>
                  </a:lnTo>
                  <a:lnTo>
                    <a:pt x="1123606" y="441704"/>
                  </a:lnTo>
                  <a:lnTo>
                    <a:pt x="1151923" y="481594"/>
                  </a:lnTo>
                  <a:lnTo>
                    <a:pt x="1176927" y="522573"/>
                  </a:lnTo>
                  <a:lnTo>
                    <a:pt x="1187691" y="566200"/>
                  </a:lnTo>
                  <a:lnTo>
                    <a:pt x="1176925" y="609880"/>
                  </a:lnTo>
                  <a:lnTo>
                    <a:pt x="1151846" y="650966"/>
                  </a:lnTo>
                  <a:lnTo>
                    <a:pt x="1123547" y="690767"/>
                  </a:lnTo>
                  <a:lnTo>
                    <a:pt x="1102766" y="731097"/>
                  </a:lnTo>
                  <a:lnTo>
                    <a:pt x="1095358" y="777055"/>
                  </a:lnTo>
                  <a:lnTo>
                    <a:pt x="1094508" y="826477"/>
                  </a:lnTo>
                  <a:lnTo>
                    <a:pt x="1090697" y="873786"/>
                  </a:lnTo>
                  <a:lnTo>
                    <a:pt x="1074331" y="914358"/>
                  </a:lnTo>
                  <a:lnTo>
                    <a:pt x="1040407" y="942677"/>
                  </a:lnTo>
                  <a:lnTo>
                    <a:pt x="996181" y="961005"/>
                  </a:lnTo>
                  <a:lnTo>
                    <a:pt x="949508" y="976894"/>
                  </a:lnTo>
                  <a:lnTo>
                    <a:pt x="908240" y="997898"/>
                  </a:lnTo>
                  <a:lnTo>
                    <a:pt x="875817" y="1030395"/>
                  </a:lnTo>
                  <a:lnTo>
                    <a:pt x="846319" y="1069847"/>
                  </a:lnTo>
                  <a:lnTo>
                    <a:pt x="820699" y="1099702"/>
                  </a:lnTo>
                  <a:lnTo>
                    <a:pt x="593813" y="1099702"/>
                  </a:lnTo>
                  <a:lnTo>
                    <a:pt x="547167" y="1106881"/>
                  </a:lnTo>
                  <a:lnTo>
                    <a:pt x="499814" y="1121352"/>
                  </a:lnTo>
                  <a:lnTo>
                    <a:pt x="453585" y="1132513"/>
                  </a:lnTo>
                  <a:close/>
                </a:path>
                <a:path w="1188084" h="1132839">
                  <a:moveTo>
                    <a:pt x="820850" y="32800"/>
                  </a:moveTo>
                  <a:lnTo>
                    <a:pt x="593966" y="32800"/>
                  </a:lnTo>
                  <a:lnTo>
                    <a:pt x="640604" y="25613"/>
                  </a:lnTo>
                  <a:lnTo>
                    <a:pt x="687976" y="11137"/>
                  </a:lnTo>
                  <a:lnTo>
                    <a:pt x="734232" y="0"/>
                  </a:lnTo>
                  <a:lnTo>
                    <a:pt x="777519" y="2828"/>
                  </a:lnTo>
                  <a:lnTo>
                    <a:pt x="815334" y="26372"/>
                  </a:lnTo>
                  <a:lnTo>
                    <a:pt x="820850" y="32800"/>
                  </a:lnTo>
                  <a:close/>
                </a:path>
                <a:path w="1188084" h="1132839">
                  <a:moveTo>
                    <a:pt x="734092" y="1132470"/>
                  </a:moveTo>
                  <a:lnTo>
                    <a:pt x="687844" y="1121339"/>
                  </a:lnTo>
                  <a:lnTo>
                    <a:pt x="640473" y="1106880"/>
                  </a:lnTo>
                  <a:lnTo>
                    <a:pt x="593813" y="1099702"/>
                  </a:lnTo>
                  <a:lnTo>
                    <a:pt x="820699" y="1099702"/>
                  </a:lnTo>
                  <a:lnTo>
                    <a:pt x="815189" y="1106123"/>
                  </a:lnTo>
                  <a:lnTo>
                    <a:pt x="777379" y="1129661"/>
                  </a:lnTo>
                  <a:lnTo>
                    <a:pt x="734092" y="1132470"/>
                  </a:lnTo>
                  <a:close/>
                </a:path>
              </a:pathLst>
            </a:custGeom>
            <a:solidFill>
              <a:srgbClr val="FFA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0">
              <a:extLst>
                <a:ext uri="{FF2B5EF4-FFF2-40B4-BE49-F238E27FC236}">
                  <a16:creationId xmlns:a16="http://schemas.microsoft.com/office/drawing/2014/main" id="{43A35A6E-E155-478C-A619-AF4BAED84F21}"/>
                </a:ext>
              </a:extLst>
            </p:cNvPr>
            <p:cNvSpPr/>
            <p:nvPr/>
          </p:nvSpPr>
          <p:spPr>
            <a:xfrm>
              <a:off x="5578699" y="5037869"/>
              <a:ext cx="808355" cy="671830"/>
            </a:xfrm>
            <a:custGeom>
              <a:avLst/>
              <a:gdLst/>
              <a:ahLst/>
              <a:cxnLst/>
              <a:rect l="l" t="t" r="r" b="b"/>
              <a:pathLst>
                <a:path w="808354" h="671829">
                  <a:moveTo>
                    <a:pt x="808088" y="89598"/>
                  </a:moveTo>
                  <a:lnTo>
                    <a:pt x="710311" y="0"/>
                  </a:lnTo>
                  <a:lnTo>
                    <a:pt x="266700" y="481812"/>
                  </a:lnTo>
                  <a:lnTo>
                    <a:pt x="92125" y="314286"/>
                  </a:lnTo>
                  <a:lnTo>
                    <a:pt x="0" y="409676"/>
                  </a:lnTo>
                  <a:lnTo>
                    <a:pt x="272554" y="671220"/>
                  </a:lnTo>
                  <a:lnTo>
                    <a:pt x="446951" y="481812"/>
                  </a:lnTo>
                  <a:lnTo>
                    <a:pt x="808088" y="89598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2FD30FA-215B-4763-88B3-A2C4EABFE985}"/>
              </a:ext>
            </a:extLst>
          </p:cNvPr>
          <p:cNvGrpSpPr/>
          <p:nvPr/>
        </p:nvGrpSpPr>
        <p:grpSpPr>
          <a:xfrm>
            <a:off x="4543672" y="3955310"/>
            <a:ext cx="639013" cy="583215"/>
            <a:chOff x="5407228" y="4836163"/>
            <a:chExt cx="1188085" cy="1132840"/>
          </a:xfrm>
        </p:grpSpPr>
        <p:sp>
          <p:nvSpPr>
            <p:cNvPr id="34" name="object 19">
              <a:extLst>
                <a:ext uri="{FF2B5EF4-FFF2-40B4-BE49-F238E27FC236}">
                  <a16:creationId xmlns:a16="http://schemas.microsoft.com/office/drawing/2014/main" id="{2E869B63-B576-42D3-9AB9-A34B5251292D}"/>
                </a:ext>
              </a:extLst>
            </p:cNvPr>
            <p:cNvSpPr/>
            <p:nvPr/>
          </p:nvSpPr>
          <p:spPr>
            <a:xfrm>
              <a:off x="5407228" y="4836163"/>
              <a:ext cx="1188085" cy="1132840"/>
            </a:xfrm>
            <a:custGeom>
              <a:avLst/>
              <a:gdLst/>
              <a:ahLst/>
              <a:cxnLst/>
              <a:rect l="l" t="t" r="r" b="b"/>
              <a:pathLst>
                <a:path w="1188084" h="1132839">
                  <a:moveTo>
                    <a:pt x="453585" y="1132513"/>
                  </a:moveTo>
                  <a:lnTo>
                    <a:pt x="410311" y="1129763"/>
                  </a:lnTo>
                  <a:lnTo>
                    <a:pt x="372501" y="1106223"/>
                  </a:lnTo>
                  <a:lnTo>
                    <a:pt x="341219" y="1069752"/>
                  </a:lnTo>
                  <a:lnTo>
                    <a:pt x="311874" y="1030475"/>
                  </a:lnTo>
                  <a:lnTo>
                    <a:pt x="279450" y="997949"/>
                  </a:lnTo>
                  <a:lnTo>
                    <a:pt x="238204" y="976973"/>
                  </a:lnTo>
                  <a:lnTo>
                    <a:pt x="191533" y="961095"/>
                  </a:lnTo>
                  <a:lnTo>
                    <a:pt x="147307" y="942773"/>
                  </a:lnTo>
                  <a:lnTo>
                    <a:pt x="113398" y="914459"/>
                  </a:lnTo>
                  <a:lnTo>
                    <a:pt x="97057" y="873952"/>
                  </a:lnTo>
                  <a:lnTo>
                    <a:pt x="93243" y="826318"/>
                  </a:lnTo>
                  <a:lnTo>
                    <a:pt x="92431" y="777178"/>
                  </a:lnTo>
                  <a:lnTo>
                    <a:pt x="85077" y="731198"/>
                  </a:lnTo>
                  <a:lnTo>
                    <a:pt x="64229" y="690862"/>
                  </a:lnTo>
                  <a:lnTo>
                    <a:pt x="35772" y="650882"/>
                  </a:lnTo>
                  <a:lnTo>
                    <a:pt x="10775" y="609937"/>
                  </a:lnTo>
                  <a:lnTo>
                    <a:pt x="0" y="566200"/>
                  </a:lnTo>
                  <a:lnTo>
                    <a:pt x="10775" y="522492"/>
                  </a:lnTo>
                  <a:lnTo>
                    <a:pt x="35823" y="481523"/>
                  </a:lnTo>
                  <a:lnTo>
                    <a:pt x="64229" y="441677"/>
                  </a:lnTo>
                  <a:lnTo>
                    <a:pt x="85077" y="401341"/>
                  </a:lnTo>
                  <a:lnTo>
                    <a:pt x="92475" y="355417"/>
                  </a:lnTo>
                  <a:lnTo>
                    <a:pt x="93297" y="306164"/>
                  </a:lnTo>
                  <a:lnTo>
                    <a:pt x="97114" y="258688"/>
                  </a:lnTo>
                  <a:lnTo>
                    <a:pt x="113499" y="218093"/>
                  </a:lnTo>
                  <a:lnTo>
                    <a:pt x="147404" y="189804"/>
                  </a:lnTo>
                  <a:lnTo>
                    <a:pt x="191635" y="171495"/>
                  </a:lnTo>
                  <a:lnTo>
                    <a:pt x="238320" y="155623"/>
                  </a:lnTo>
                  <a:lnTo>
                    <a:pt x="279590" y="134641"/>
                  </a:lnTo>
                  <a:lnTo>
                    <a:pt x="312021" y="102117"/>
                  </a:lnTo>
                  <a:lnTo>
                    <a:pt x="341441" y="62748"/>
                  </a:lnTo>
                  <a:lnTo>
                    <a:pt x="372653" y="26372"/>
                  </a:lnTo>
                  <a:lnTo>
                    <a:pt x="410463" y="2828"/>
                  </a:lnTo>
                  <a:lnTo>
                    <a:pt x="453743" y="0"/>
                  </a:lnTo>
                  <a:lnTo>
                    <a:pt x="499981" y="11137"/>
                  </a:lnTo>
                  <a:lnTo>
                    <a:pt x="547336" y="25613"/>
                  </a:lnTo>
                  <a:lnTo>
                    <a:pt x="593966" y="32800"/>
                  </a:lnTo>
                  <a:lnTo>
                    <a:pt x="820850" y="32800"/>
                  </a:lnTo>
                  <a:lnTo>
                    <a:pt x="846547" y="62748"/>
                  </a:lnTo>
                  <a:lnTo>
                    <a:pt x="875963" y="102117"/>
                  </a:lnTo>
                  <a:lnTo>
                    <a:pt x="908392" y="134641"/>
                  </a:lnTo>
                  <a:lnTo>
                    <a:pt x="949633" y="155623"/>
                  </a:lnTo>
                  <a:lnTo>
                    <a:pt x="996310" y="171495"/>
                  </a:lnTo>
                  <a:lnTo>
                    <a:pt x="1040550" y="189804"/>
                  </a:lnTo>
                  <a:lnTo>
                    <a:pt x="1074483" y="218093"/>
                  </a:lnTo>
                  <a:lnTo>
                    <a:pt x="1090868" y="258688"/>
                  </a:lnTo>
                  <a:lnTo>
                    <a:pt x="1094686" y="306164"/>
                  </a:lnTo>
                  <a:lnTo>
                    <a:pt x="1095507" y="355417"/>
                  </a:lnTo>
                  <a:lnTo>
                    <a:pt x="1102906" y="401341"/>
                  </a:lnTo>
                  <a:lnTo>
                    <a:pt x="1123606" y="441704"/>
                  </a:lnTo>
                  <a:lnTo>
                    <a:pt x="1151923" y="481594"/>
                  </a:lnTo>
                  <a:lnTo>
                    <a:pt x="1176927" y="522573"/>
                  </a:lnTo>
                  <a:lnTo>
                    <a:pt x="1187691" y="566200"/>
                  </a:lnTo>
                  <a:lnTo>
                    <a:pt x="1176925" y="609880"/>
                  </a:lnTo>
                  <a:lnTo>
                    <a:pt x="1151846" y="650966"/>
                  </a:lnTo>
                  <a:lnTo>
                    <a:pt x="1123547" y="690767"/>
                  </a:lnTo>
                  <a:lnTo>
                    <a:pt x="1102766" y="731097"/>
                  </a:lnTo>
                  <a:lnTo>
                    <a:pt x="1095358" y="777055"/>
                  </a:lnTo>
                  <a:lnTo>
                    <a:pt x="1094508" y="826477"/>
                  </a:lnTo>
                  <a:lnTo>
                    <a:pt x="1090697" y="873786"/>
                  </a:lnTo>
                  <a:lnTo>
                    <a:pt x="1074331" y="914358"/>
                  </a:lnTo>
                  <a:lnTo>
                    <a:pt x="1040407" y="942677"/>
                  </a:lnTo>
                  <a:lnTo>
                    <a:pt x="996181" y="961005"/>
                  </a:lnTo>
                  <a:lnTo>
                    <a:pt x="949508" y="976894"/>
                  </a:lnTo>
                  <a:lnTo>
                    <a:pt x="908240" y="997898"/>
                  </a:lnTo>
                  <a:lnTo>
                    <a:pt x="875817" y="1030395"/>
                  </a:lnTo>
                  <a:lnTo>
                    <a:pt x="846319" y="1069847"/>
                  </a:lnTo>
                  <a:lnTo>
                    <a:pt x="820699" y="1099702"/>
                  </a:lnTo>
                  <a:lnTo>
                    <a:pt x="593813" y="1099702"/>
                  </a:lnTo>
                  <a:lnTo>
                    <a:pt x="547167" y="1106881"/>
                  </a:lnTo>
                  <a:lnTo>
                    <a:pt x="499814" y="1121352"/>
                  </a:lnTo>
                  <a:lnTo>
                    <a:pt x="453585" y="1132513"/>
                  </a:lnTo>
                  <a:close/>
                </a:path>
                <a:path w="1188084" h="1132839">
                  <a:moveTo>
                    <a:pt x="820850" y="32800"/>
                  </a:moveTo>
                  <a:lnTo>
                    <a:pt x="593966" y="32800"/>
                  </a:lnTo>
                  <a:lnTo>
                    <a:pt x="640604" y="25613"/>
                  </a:lnTo>
                  <a:lnTo>
                    <a:pt x="687976" y="11137"/>
                  </a:lnTo>
                  <a:lnTo>
                    <a:pt x="734232" y="0"/>
                  </a:lnTo>
                  <a:lnTo>
                    <a:pt x="777519" y="2828"/>
                  </a:lnTo>
                  <a:lnTo>
                    <a:pt x="815334" y="26372"/>
                  </a:lnTo>
                  <a:lnTo>
                    <a:pt x="820850" y="32800"/>
                  </a:lnTo>
                  <a:close/>
                </a:path>
                <a:path w="1188084" h="1132839">
                  <a:moveTo>
                    <a:pt x="734092" y="1132470"/>
                  </a:moveTo>
                  <a:lnTo>
                    <a:pt x="687844" y="1121339"/>
                  </a:lnTo>
                  <a:lnTo>
                    <a:pt x="640473" y="1106880"/>
                  </a:lnTo>
                  <a:lnTo>
                    <a:pt x="593813" y="1099702"/>
                  </a:lnTo>
                  <a:lnTo>
                    <a:pt x="820699" y="1099702"/>
                  </a:lnTo>
                  <a:lnTo>
                    <a:pt x="815189" y="1106123"/>
                  </a:lnTo>
                  <a:lnTo>
                    <a:pt x="777379" y="1129661"/>
                  </a:lnTo>
                  <a:lnTo>
                    <a:pt x="734092" y="1132470"/>
                  </a:lnTo>
                  <a:close/>
                </a:path>
              </a:pathLst>
            </a:custGeom>
            <a:solidFill>
              <a:srgbClr val="FFA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0">
              <a:extLst>
                <a:ext uri="{FF2B5EF4-FFF2-40B4-BE49-F238E27FC236}">
                  <a16:creationId xmlns:a16="http://schemas.microsoft.com/office/drawing/2014/main" id="{8364A50F-BB18-4BB7-8F5D-4090D2B20ACA}"/>
                </a:ext>
              </a:extLst>
            </p:cNvPr>
            <p:cNvSpPr/>
            <p:nvPr/>
          </p:nvSpPr>
          <p:spPr>
            <a:xfrm>
              <a:off x="5578699" y="5037869"/>
              <a:ext cx="808355" cy="671830"/>
            </a:xfrm>
            <a:custGeom>
              <a:avLst/>
              <a:gdLst/>
              <a:ahLst/>
              <a:cxnLst/>
              <a:rect l="l" t="t" r="r" b="b"/>
              <a:pathLst>
                <a:path w="808354" h="671829">
                  <a:moveTo>
                    <a:pt x="808088" y="89598"/>
                  </a:moveTo>
                  <a:lnTo>
                    <a:pt x="710311" y="0"/>
                  </a:lnTo>
                  <a:lnTo>
                    <a:pt x="266700" y="481812"/>
                  </a:lnTo>
                  <a:lnTo>
                    <a:pt x="92125" y="314286"/>
                  </a:lnTo>
                  <a:lnTo>
                    <a:pt x="0" y="409676"/>
                  </a:lnTo>
                  <a:lnTo>
                    <a:pt x="272554" y="671220"/>
                  </a:lnTo>
                  <a:lnTo>
                    <a:pt x="446951" y="481812"/>
                  </a:lnTo>
                  <a:lnTo>
                    <a:pt x="808088" y="89598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5D8F395-B59A-4187-B225-DC1478850A32}"/>
              </a:ext>
            </a:extLst>
          </p:cNvPr>
          <p:cNvGrpSpPr/>
          <p:nvPr/>
        </p:nvGrpSpPr>
        <p:grpSpPr>
          <a:xfrm>
            <a:off x="7493143" y="4472340"/>
            <a:ext cx="639013" cy="583215"/>
            <a:chOff x="5407228" y="4836163"/>
            <a:chExt cx="1188085" cy="1132840"/>
          </a:xfrm>
        </p:grpSpPr>
        <p:sp>
          <p:nvSpPr>
            <p:cNvPr id="37" name="object 19">
              <a:extLst>
                <a:ext uri="{FF2B5EF4-FFF2-40B4-BE49-F238E27FC236}">
                  <a16:creationId xmlns:a16="http://schemas.microsoft.com/office/drawing/2014/main" id="{0F859F65-83DB-4205-9C13-B0324A0BAF00}"/>
                </a:ext>
              </a:extLst>
            </p:cNvPr>
            <p:cNvSpPr/>
            <p:nvPr/>
          </p:nvSpPr>
          <p:spPr>
            <a:xfrm>
              <a:off x="5407228" y="4836163"/>
              <a:ext cx="1188085" cy="1132840"/>
            </a:xfrm>
            <a:custGeom>
              <a:avLst/>
              <a:gdLst/>
              <a:ahLst/>
              <a:cxnLst/>
              <a:rect l="l" t="t" r="r" b="b"/>
              <a:pathLst>
                <a:path w="1188084" h="1132839">
                  <a:moveTo>
                    <a:pt x="453585" y="1132513"/>
                  </a:moveTo>
                  <a:lnTo>
                    <a:pt x="410311" y="1129763"/>
                  </a:lnTo>
                  <a:lnTo>
                    <a:pt x="372501" y="1106223"/>
                  </a:lnTo>
                  <a:lnTo>
                    <a:pt x="341219" y="1069752"/>
                  </a:lnTo>
                  <a:lnTo>
                    <a:pt x="311874" y="1030475"/>
                  </a:lnTo>
                  <a:lnTo>
                    <a:pt x="279450" y="997949"/>
                  </a:lnTo>
                  <a:lnTo>
                    <a:pt x="238204" y="976973"/>
                  </a:lnTo>
                  <a:lnTo>
                    <a:pt x="191533" y="961095"/>
                  </a:lnTo>
                  <a:lnTo>
                    <a:pt x="147307" y="942773"/>
                  </a:lnTo>
                  <a:lnTo>
                    <a:pt x="113398" y="914459"/>
                  </a:lnTo>
                  <a:lnTo>
                    <a:pt x="97057" y="873952"/>
                  </a:lnTo>
                  <a:lnTo>
                    <a:pt x="93243" y="826318"/>
                  </a:lnTo>
                  <a:lnTo>
                    <a:pt x="92431" y="777178"/>
                  </a:lnTo>
                  <a:lnTo>
                    <a:pt x="85077" y="731198"/>
                  </a:lnTo>
                  <a:lnTo>
                    <a:pt x="64229" y="690862"/>
                  </a:lnTo>
                  <a:lnTo>
                    <a:pt x="35772" y="650882"/>
                  </a:lnTo>
                  <a:lnTo>
                    <a:pt x="10775" y="609937"/>
                  </a:lnTo>
                  <a:lnTo>
                    <a:pt x="0" y="566200"/>
                  </a:lnTo>
                  <a:lnTo>
                    <a:pt x="10775" y="522492"/>
                  </a:lnTo>
                  <a:lnTo>
                    <a:pt x="35823" y="481523"/>
                  </a:lnTo>
                  <a:lnTo>
                    <a:pt x="64229" y="441677"/>
                  </a:lnTo>
                  <a:lnTo>
                    <a:pt x="85077" y="401341"/>
                  </a:lnTo>
                  <a:lnTo>
                    <a:pt x="92475" y="355417"/>
                  </a:lnTo>
                  <a:lnTo>
                    <a:pt x="93297" y="306164"/>
                  </a:lnTo>
                  <a:lnTo>
                    <a:pt x="97114" y="258688"/>
                  </a:lnTo>
                  <a:lnTo>
                    <a:pt x="113499" y="218093"/>
                  </a:lnTo>
                  <a:lnTo>
                    <a:pt x="147404" y="189804"/>
                  </a:lnTo>
                  <a:lnTo>
                    <a:pt x="191635" y="171495"/>
                  </a:lnTo>
                  <a:lnTo>
                    <a:pt x="238320" y="155623"/>
                  </a:lnTo>
                  <a:lnTo>
                    <a:pt x="279590" y="134641"/>
                  </a:lnTo>
                  <a:lnTo>
                    <a:pt x="312021" y="102117"/>
                  </a:lnTo>
                  <a:lnTo>
                    <a:pt x="341441" y="62748"/>
                  </a:lnTo>
                  <a:lnTo>
                    <a:pt x="372653" y="26372"/>
                  </a:lnTo>
                  <a:lnTo>
                    <a:pt x="410463" y="2828"/>
                  </a:lnTo>
                  <a:lnTo>
                    <a:pt x="453743" y="0"/>
                  </a:lnTo>
                  <a:lnTo>
                    <a:pt x="499981" y="11137"/>
                  </a:lnTo>
                  <a:lnTo>
                    <a:pt x="547336" y="25613"/>
                  </a:lnTo>
                  <a:lnTo>
                    <a:pt x="593966" y="32800"/>
                  </a:lnTo>
                  <a:lnTo>
                    <a:pt x="820850" y="32800"/>
                  </a:lnTo>
                  <a:lnTo>
                    <a:pt x="846547" y="62748"/>
                  </a:lnTo>
                  <a:lnTo>
                    <a:pt x="875963" y="102117"/>
                  </a:lnTo>
                  <a:lnTo>
                    <a:pt x="908392" y="134641"/>
                  </a:lnTo>
                  <a:lnTo>
                    <a:pt x="949633" y="155623"/>
                  </a:lnTo>
                  <a:lnTo>
                    <a:pt x="996310" y="171495"/>
                  </a:lnTo>
                  <a:lnTo>
                    <a:pt x="1040550" y="189804"/>
                  </a:lnTo>
                  <a:lnTo>
                    <a:pt x="1074483" y="218093"/>
                  </a:lnTo>
                  <a:lnTo>
                    <a:pt x="1090868" y="258688"/>
                  </a:lnTo>
                  <a:lnTo>
                    <a:pt x="1094686" y="306164"/>
                  </a:lnTo>
                  <a:lnTo>
                    <a:pt x="1095507" y="355417"/>
                  </a:lnTo>
                  <a:lnTo>
                    <a:pt x="1102906" y="401341"/>
                  </a:lnTo>
                  <a:lnTo>
                    <a:pt x="1123606" y="441704"/>
                  </a:lnTo>
                  <a:lnTo>
                    <a:pt x="1151923" y="481594"/>
                  </a:lnTo>
                  <a:lnTo>
                    <a:pt x="1176927" y="522573"/>
                  </a:lnTo>
                  <a:lnTo>
                    <a:pt x="1187691" y="566200"/>
                  </a:lnTo>
                  <a:lnTo>
                    <a:pt x="1176925" y="609880"/>
                  </a:lnTo>
                  <a:lnTo>
                    <a:pt x="1151846" y="650966"/>
                  </a:lnTo>
                  <a:lnTo>
                    <a:pt x="1123547" y="690767"/>
                  </a:lnTo>
                  <a:lnTo>
                    <a:pt x="1102766" y="731097"/>
                  </a:lnTo>
                  <a:lnTo>
                    <a:pt x="1095358" y="777055"/>
                  </a:lnTo>
                  <a:lnTo>
                    <a:pt x="1094508" y="826477"/>
                  </a:lnTo>
                  <a:lnTo>
                    <a:pt x="1090697" y="873786"/>
                  </a:lnTo>
                  <a:lnTo>
                    <a:pt x="1074331" y="914358"/>
                  </a:lnTo>
                  <a:lnTo>
                    <a:pt x="1040407" y="942677"/>
                  </a:lnTo>
                  <a:lnTo>
                    <a:pt x="996181" y="961005"/>
                  </a:lnTo>
                  <a:lnTo>
                    <a:pt x="949508" y="976894"/>
                  </a:lnTo>
                  <a:lnTo>
                    <a:pt x="908240" y="997898"/>
                  </a:lnTo>
                  <a:lnTo>
                    <a:pt x="875817" y="1030395"/>
                  </a:lnTo>
                  <a:lnTo>
                    <a:pt x="846319" y="1069847"/>
                  </a:lnTo>
                  <a:lnTo>
                    <a:pt x="820699" y="1099702"/>
                  </a:lnTo>
                  <a:lnTo>
                    <a:pt x="593813" y="1099702"/>
                  </a:lnTo>
                  <a:lnTo>
                    <a:pt x="547167" y="1106881"/>
                  </a:lnTo>
                  <a:lnTo>
                    <a:pt x="499814" y="1121352"/>
                  </a:lnTo>
                  <a:lnTo>
                    <a:pt x="453585" y="1132513"/>
                  </a:lnTo>
                  <a:close/>
                </a:path>
                <a:path w="1188084" h="1132839">
                  <a:moveTo>
                    <a:pt x="820850" y="32800"/>
                  </a:moveTo>
                  <a:lnTo>
                    <a:pt x="593966" y="32800"/>
                  </a:lnTo>
                  <a:lnTo>
                    <a:pt x="640604" y="25613"/>
                  </a:lnTo>
                  <a:lnTo>
                    <a:pt x="687976" y="11137"/>
                  </a:lnTo>
                  <a:lnTo>
                    <a:pt x="734232" y="0"/>
                  </a:lnTo>
                  <a:lnTo>
                    <a:pt x="777519" y="2828"/>
                  </a:lnTo>
                  <a:lnTo>
                    <a:pt x="815334" y="26372"/>
                  </a:lnTo>
                  <a:lnTo>
                    <a:pt x="820850" y="32800"/>
                  </a:lnTo>
                  <a:close/>
                </a:path>
                <a:path w="1188084" h="1132839">
                  <a:moveTo>
                    <a:pt x="734092" y="1132470"/>
                  </a:moveTo>
                  <a:lnTo>
                    <a:pt x="687844" y="1121339"/>
                  </a:lnTo>
                  <a:lnTo>
                    <a:pt x="640473" y="1106880"/>
                  </a:lnTo>
                  <a:lnTo>
                    <a:pt x="593813" y="1099702"/>
                  </a:lnTo>
                  <a:lnTo>
                    <a:pt x="820699" y="1099702"/>
                  </a:lnTo>
                  <a:lnTo>
                    <a:pt x="815189" y="1106123"/>
                  </a:lnTo>
                  <a:lnTo>
                    <a:pt x="777379" y="1129661"/>
                  </a:lnTo>
                  <a:lnTo>
                    <a:pt x="734092" y="1132470"/>
                  </a:lnTo>
                  <a:close/>
                </a:path>
              </a:pathLst>
            </a:custGeom>
            <a:solidFill>
              <a:srgbClr val="FFA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0">
              <a:extLst>
                <a:ext uri="{FF2B5EF4-FFF2-40B4-BE49-F238E27FC236}">
                  <a16:creationId xmlns:a16="http://schemas.microsoft.com/office/drawing/2014/main" id="{39F56D73-1E6F-4937-A669-6ACC7481AE36}"/>
                </a:ext>
              </a:extLst>
            </p:cNvPr>
            <p:cNvSpPr/>
            <p:nvPr/>
          </p:nvSpPr>
          <p:spPr>
            <a:xfrm>
              <a:off x="5578699" y="5037869"/>
              <a:ext cx="808355" cy="671830"/>
            </a:xfrm>
            <a:custGeom>
              <a:avLst/>
              <a:gdLst/>
              <a:ahLst/>
              <a:cxnLst/>
              <a:rect l="l" t="t" r="r" b="b"/>
              <a:pathLst>
                <a:path w="808354" h="671829">
                  <a:moveTo>
                    <a:pt x="808088" y="89598"/>
                  </a:moveTo>
                  <a:lnTo>
                    <a:pt x="710311" y="0"/>
                  </a:lnTo>
                  <a:lnTo>
                    <a:pt x="266700" y="481812"/>
                  </a:lnTo>
                  <a:lnTo>
                    <a:pt x="92125" y="314286"/>
                  </a:lnTo>
                  <a:lnTo>
                    <a:pt x="0" y="409676"/>
                  </a:lnTo>
                  <a:lnTo>
                    <a:pt x="272554" y="671220"/>
                  </a:lnTo>
                  <a:lnTo>
                    <a:pt x="446951" y="481812"/>
                  </a:lnTo>
                  <a:lnTo>
                    <a:pt x="808088" y="89598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6708A868-7931-4CAD-B8D2-FDBA9F2718A1}"/>
              </a:ext>
            </a:extLst>
          </p:cNvPr>
          <p:cNvGrpSpPr/>
          <p:nvPr/>
        </p:nvGrpSpPr>
        <p:grpSpPr>
          <a:xfrm>
            <a:off x="4994009" y="6196337"/>
            <a:ext cx="639013" cy="583215"/>
            <a:chOff x="5407228" y="4836163"/>
            <a:chExt cx="1188085" cy="1132840"/>
          </a:xfrm>
        </p:grpSpPr>
        <p:sp>
          <p:nvSpPr>
            <p:cNvPr id="40" name="object 19">
              <a:extLst>
                <a:ext uri="{FF2B5EF4-FFF2-40B4-BE49-F238E27FC236}">
                  <a16:creationId xmlns:a16="http://schemas.microsoft.com/office/drawing/2014/main" id="{7764FF6E-313F-49E9-82F0-3813B072DF91}"/>
                </a:ext>
              </a:extLst>
            </p:cNvPr>
            <p:cNvSpPr/>
            <p:nvPr/>
          </p:nvSpPr>
          <p:spPr>
            <a:xfrm>
              <a:off x="5407228" y="4836163"/>
              <a:ext cx="1188085" cy="1132840"/>
            </a:xfrm>
            <a:custGeom>
              <a:avLst/>
              <a:gdLst/>
              <a:ahLst/>
              <a:cxnLst/>
              <a:rect l="l" t="t" r="r" b="b"/>
              <a:pathLst>
                <a:path w="1188084" h="1132839">
                  <a:moveTo>
                    <a:pt x="453585" y="1132513"/>
                  </a:moveTo>
                  <a:lnTo>
                    <a:pt x="410311" y="1129763"/>
                  </a:lnTo>
                  <a:lnTo>
                    <a:pt x="372501" y="1106223"/>
                  </a:lnTo>
                  <a:lnTo>
                    <a:pt x="341219" y="1069752"/>
                  </a:lnTo>
                  <a:lnTo>
                    <a:pt x="311874" y="1030475"/>
                  </a:lnTo>
                  <a:lnTo>
                    <a:pt x="279450" y="997949"/>
                  </a:lnTo>
                  <a:lnTo>
                    <a:pt x="238204" y="976973"/>
                  </a:lnTo>
                  <a:lnTo>
                    <a:pt x="191533" y="961095"/>
                  </a:lnTo>
                  <a:lnTo>
                    <a:pt x="147307" y="942773"/>
                  </a:lnTo>
                  <a:lnTo>
                    <a:pt x="113398" y="914459"/>
                  </a:lnTo>
                  <a:lnTo>
                    <a:pt x="97057" y="873952"/>
                  </a:lnTo>
                  <a:lnTo>
                    <a:pt x="93243" y="826318"/>
                  </a:lnTo>
                  <a:lnTo>
                    <a:pt x="92431" y="777178"/>
                  </a:lnTo>
                  <a:lnTo>
                    <a:pt x="85077" y="731198"/>
                  </a:lnTo>
                  <a:lnTo>
                    <a:pt x="64229" y="690862"/>
                  </a:lnTo>
                  <a:lnTo>
                    <a:pt x="35772" y="650882"/>
                  </a:lnTo>
                  <a:lnTo>
                    <a:pt x="10775" y="609937"/>
                  </a:lnTo>
                  <a:lnTo>
                    <a:pt x="0" y="566200"/>
                  </a:lnTo>
                  <a:lnTo>
                    <a:pt x="10775" y="522492"/>
                  </a:lnTo>
                  <a:lnTo>
                    <a:pt x="35823" y="481523"/>
                  </a:lnTo>
                  <a:lnTo>
                    <a:pt x="64229" y="441677"/>
                  </a:lnTo>
                  <a:lnTo>
                    <a:pt x="85077" y="401341"/>
                  </a:lnTo>
                  <a:lnTo>
                    <a:pt x="92475" y="355417"/>
                  </a:lnTo>
                  <a:lnTo>
                    <a:pt x="93297" y="306164"/>
                  </a:lnTo>
                  <a:lnTo>
                    <a:pt x="97114" y="258688"/>
                  </a:lnTo>
                  <a:lnTo>
                    <a:pt x="113499" y="218093"/>
                  </a:lnTo>
                  <a:lnTo>
                    <a:pt x="147404" y="189804"/>
                  </a:lnTo>
                  <a:lnTo>
                    <a:pt x="191635" y="171495"/>
                  </a:lnTo>
                  <a:lnTo>
                    <a:pt x="238320" y="155623"/>
                  </a:lnTo>
                  <a:lnTo>
                    <a:pt x="279590" y="134641"/>
                  </a:lnTo>
                  <a:lnTo>
                    <a:pt x="312021" y="102117"/>
                  </a:lnTo>
                  <a:lnTo>
                    <a:pt x="341441" y="62748"/>
                  </a:lnTo>
                  <a:lnTo>
                    <a:pt x="372653" y="26372"/>
                  </a:lnTo>
                  <a:lnTo>
                    <a:pt x="410463" y="2828"/>
                  </a:lnTo>
                  <a:lnTo>
                    <a:pt x="453743" y="0"/>
                  </a:lnTo>
                  <a:lnTo>
                    <a:pt x="499981" y="11137"/>
                  </a:lnTo>
                  <a:lnTo>
                    <a:pt x="547336" y="25613"/>
                  </a:lnTo>
                  <a:lnTo>
                    <a:pt x="593966" y="32800"/>
                  </a:lnTo>
                  <a:lnTo>
                    <a:pt x="820850" y="32800"/>
                  </a:lnTo>
                  <a:lnTo>
                    <a:pt x="846547" y="62748"/>
                  </a:lnTo>
                  <a:lnTo>
                    <a:pt x="875963" y="102117"/>
                  </a:lnTo>
                  <a:lnTo>
                    <a:pt x="908392" y="134641"/>
                  </a:lnTo>
                  <a:lnTo>
                    <a:pt x="949633" y="155623"/>
                  </a:lnTo>
                  <a:lnTo>
                    <a:pt x="996310" y="171495"/>
                  </a:lnTo>
                  <a:lnTo>
                    <a:pt x="1040550" y="189804"/>
                  </a:lnTo>
                  <a:lnTo>
                    <a:pt x="1074483" y="218093"/>
                  </a:lnTo>
                  <a:lnTo>
                    <a:pt x="1090868" y="258688"/>
                  </a:lnTo>
                  <a:lnTo>
                    <a:pt x="1094686" y="306164"/>
                  </a:lnTo>
                  <a:lnTo>
                    <a:pt x="1095507" y="355417"/>
                  </a:lnTo>
                  <a:lnTo>
                    <a:pt x="1102906" y="401341"/>
                  </a:lnTo>
                  <a:lnTo>
                    <a:pt x="1123606" y="441704"/>
                  </a:lnTo>
                  <a:lnTo>
                    <a:pt x="1151923" y="481594"/>
                  </a:lnTo>
                  <a:lnTo>
                    <a:pt x="1176927" y="522573"/>
                  </a:lnTo>
                  <a:lnTo>
                    <a:pt x="1187691" y="566200"/>
                  </a:lnTo>
                  <a:lnTo>
                    <a:pt x="1176925" y="609880"/>
                  </a:lnTo>
                  <a:lnTo>
                    <a:pt x="1151846" y="650966"/>
                  </a:lnTo>
                  <a:lnTo>
                    <a:pt x="1123547" y="690767"/>
                  </a:lnTo>
                  <a:lnTo>
                    <a:pt x="1102766" y="731097"/>
                  </a:lnTo>
                  <a:lnTo>
                    <a:pt x="1095358" y="777055"/>
                  </a:lnTo>
                  <a:lnTo>
                    <a:pt x="1094508" y="826477"/>
                  </a:lnTo>
                  <a:lnTo>
                    <a:pt x="1090697" y="873786"/>
                  </a:lnTo>
                  <a:lnTo>
                    <a:pt x="1074331" y="914358"/>
                  </a:lnTo>
                  <a:lnTo>
                    <a:pt x="1040407" y="942677"/>
                  </a:lnTo>
                  <a:lnTo>
                    <a:pt x="996181" y="961005"/>
                  </a:lnTo>
                  <a:lnTo>
                    <a:pt x="949508" y="976894"/>
                  </a:lnTo>
                  <a:lnTo>
                    <a:pt x="908240" y="997898"/>
                  </a:lnTo>
                  <a:lnTo>
                    <a:pt x="875817" y="1030395"/>
                  </a:lnTo>
                  <a:lnTo>
                    <a:pt x="846319" y="1069847"/>
                  </a:lnTo>
                  <a:lnTo>
                    <a:pt x="820699" y="1099702"/>
                  </a:lnTo>
                  <a:lnTo>
                    <a:pt x="593813" y="1099702"/>
                  </a:lnTo>
                  <a:lnTo>
                    <a:pt x="547167" y="1106881"/>
                  </a:lnTo>
                  <a:lnTo>
                    <a:pt x="499814" y="1121352"/>
                  </a:lnTo>
                  <a:lnTo>
                    <a:pt x="453585" y="1132513"/>
                  </a:lnTo>
                  <a:close/>
                </a:path>
                <a:path w="1188084" h="1132839">
                  <a:moveTo>
                    <a:pt x="820850" y="32800"/>
                  </a:moveTo>
                  <a:lnTo>
                    <a:pt x="593966" y="32800"/>
                  </a:lnTo>
                  <a:lnTo>
                    <a:pt x="640604" y="25613"/>
                  </a:lnTo>
                  <a:lnTo>
                    <a:pt x="687976" y="11137"/>
                  </a:lnTo>
                  <a:lnTo>
                    <a:pt x="734232" y="0"/>
                  </a:lnTo>
                  <a:lnTo>
                    <a:pt x="777519" y="2828"/>
                  </a:lnTo>
                  <a:lnTo>
                    <a:pt x="815334" y="26372"/>
                  </a:lnTo>
                  <a:lnTo>
                    <a:pt x="820850" y="32800"/>
                  </a:lnTo>
                  <a:close/>
                </a:path>
                <a:path w="1188084" h="1132839">
                  <a:moveTo>
                    <a:pt x="734092" y="1132470"/>
                  </a:moveTo>
                  <a:lnTo>
                    <a:pt x="687844" y="1121339"/>
                  </a:lnTo>
                  <a:lnTo>
                    <a:pt x="640473" y="1106880"/>
                  </a:lnTo>
                  <a:lnTo>
                    <a:pt x="593813" y="1099702"/>
                  </a:lnTo>
                  <a:lnTo>
                    <a:pt x="820699" y="1099702"/>
                  </a:lnTo>
                  <a:lnTo>
                    <a:pt x="815189" y="1106123"/>
                  </a:lnTo>
                  <a:lnTo>
                    <a:pt x="777379" y="1129661"/>
                  </a:lnTo>
                  <a:lnTo>
                    <a:pt x="734092" y="1132470"/>
                  </a:lnTo>
                  <a:close/>
                </a:path>
              </a:pathLst>
            </a:custGeom>
            <a:solidFill>
              <a:srgbClr val="FFA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0">
              <a:extLst>
                <a:ext uri="{FF2B5EF4-FFF2-40B4-BE49-F238E27FC236}">
                  <a16:creationId xmlns:a16="http://schemas.microsoft.com/office/drawing/2014/main" id="{1DF25496-64CF-4A1A-8C3E-FA24151B59E4}"/>
                </a:ext>
              </a:extLst>
            </p:cNvPr>
            <p:cNvSpPr/>
            <p:nvPr/>
          </p:nvSpPr>
          <p:spPr>
            <a:xfrm>
              <a:off x="5578699" y="5037869"/>
              <a:ext cx="808355" cy="671830"/>
            </a:xfrm>
            <a:custGeom>
              <a:avLst/>
              <a:gdLst/>
              <a:ahLst/>
              <a:cxnLst/>
              <a:rect l="l" t="t" r="r" b="b"/>
              <a:pathLst>
                <a:path w="808354" h="671829">
                  <a:moveTo>
                    <a:pt x="808088" y="89598"/>
                  </a:moveTo>
                  <a:lnTo>
                    <a:pt x="710311" y="0"/>
                  </a:lnTo>
                  <a:lnTo>
                    <a:pt x="266700" y="481812"/>
                  </a:lnTo>
                  <a:lnTo>
                    <a:pt x="92125" y="314286"/>
                  </a:lnTo>
                  <a:lnTo>
                    <a:pt x="0" y="409676"/>
                  </a:lnTo>
                  <a:lnTo>
                    <a:pt x="272554" y="671220"/>
                  </a:lnTo>
                  <a:lnTo>
                    <a:pt x="446951" y="481812"/>
                  </a:lnTo>
                  <a:lnTo>
                    <a:pt x="808088" y="89598"/>
                  </a:lnTo>
                  <a:close/>
                </a:path>
              </a:pathLst>
            </a:custGeom>
            <a:solidFill>
              <a:srgbClr val="315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72317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</TotalTime>
  <Words>278</Words>
  <Application>Microsoft Office PowerPoint</Application>
  <PresentationFormat>Произвольный</PresentationFormat>
  <Paragraphs>58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Trebuchet MS</vt:lpstr>
      <vt:lpstr>Wingdings</vt:lpstr>
      <vt:lpstr>Calibri</vt:lpstr>
      <vt:lpstr>Times New Roman</vt:lpstr>
      <vt:lpstr>Office Theme</vt:lpstr>
      <vt:lpstr>Презентация PowerPoint</vt:lpstr>
      <vt:lpstr>Этапы Чемпионата</vt:lpstr>
      <vt:lpstr>  Этап приема заявок   с 26 апреля 2022 г.  по 13 мая 2022 </vt:lpstr>
      <vt:lpstr>Заочный этап   с 16 мая 2022 г.  по 31 мая 2022 </vt:lpstr>
      <vt:lpstr>Презентация PowerPoint</vt:lpstr>
      <vt:lpstr>Муниципальный (отборочный) этап   1 июня 2022 г.  </vt:lpstr>
      <vt:lpstr>Дистанционный этап   до 15 июня 2022 года</vt:lpstr>
      <vt:lpstr>Подведение итогов и подтверждение участия   </vt:lpstr>
      <vt:lpstr>Финальный этап   с 17 сентября по 19 сентября  2022 года </vt:lpstr>
      <vt:lpstr>Путешествие  по Созвездию 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Действительные и комплексные числа</dc:title>
  <dc:creator>SUPER</dc:creator>
  <cp:lastModifiedBy>ВЕТЕРОК</cp:lastModifiedBy>
  <cp:revision>51</cp:revision>
  <dcterms:created xsi:type="dcterms:W3CDTF">2022-03-23T06:54:41Z</dcterms:created>
  <dcterms:modified xsi:type="dcterms:W3CDTF">2022-04-28T09:25:09Z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2022-03-28T00:00:00Z</vt:filetime>
  </property>
  <property fmtid="{D5CDD505-2E9C-101B-9397-08002B2CF9AE}" pid="3" name="LastSaved">
    <vt:filetime>2022-03-28T00:00:00Z</vt:filetime>
  </property>
</Properties>
</file>